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 id="2147483719" r:id="rId6"/>
    <p:sldMasterId id="2147483731" r:id="rId7"/>
  </p:sldMasterIdLst>
  <p:sldIdLst>
    <p:sldId id="259" r:id="rId8"/>
    <p:sldId id="262" r:id="rId9"/>
    <p:sldId id="265" r:id="rId10"/>
    <p:sldId id="268" r:id="rId11"/>
    <p:sldId id="271" r:id="rId12"/>
    <p:sldId id="274" r:id="rId13"/>
    <p:sldId id="277" r:id="rId14"/>
    <p:sldId id="280" r:id="rId15"/>
    <p:sldId id="283" r:id="rId16"/>
    <p:sldId id="286" r:id="rId17"/>
    <p:sldId id="289" r:id="rId18"/>
    <p:sldId id="295" r:id="rId19"/>
    <p:sldId id="298" r:id="rId20"/>
    <p:sldId id="301" r:id="rId21"/>
    <p:sldId id="304" r:id="rId22"/>
    <p:sldId id="307" r:id="rId23"/>
    <p:sldId id="310" r:id="rId24"/>
    <p:sldId id="313" r:id="rId25"/>
    <p:sldId id="316" r:id="rId26"/>
    <p:sldId id="319" r:id="rId27"/>
    <p:sldId id="322" r:id="rId28"/>
    <p:sldId id="325" r:id="rId29"/>
    <p:sldId id="331" r:id="rId30"/>
    <p:sldId id="334" r:id="rId31"/>
    <p:sldId id="337" r:id="rId32"/>
    <p:sldId id="340" r:id="rId33"/>
    <p:sldId id="343" r:id="rId34"/>
    <p:sldId id="346" r:id="rId35"/>
    <p:sldId id="349" r:id="rId36"/>
    <p:sldId id="352" r:id="rId37"/>
    <p:sldId id="355" r:id="rId38"/>
    <p:sldId id="358" r:id="rId39"/>
    <p:sldId id="364" r:id="rId40"/>
    <p:sldId id="367" r:id="rId41"/>
    <p:sldId id="370" r:id="rId42"/>
    <p:sldId id="373" r:id="rId43"/>
    <p:sldId id="376" r:id="rId44"/>
    <p:sldId id="379" r:id="rId45"/>
    <p:sldId id="382" r:id="rId46"/>
    <p:sldId id="385" r:id="rId47"/>
    <p:sldId id="388" r:id="rId48"/>
    <p:sldId id="391" r:id="rId49"/>
    <p:sldId id="394" r:id="rId50"/>
    <p:sldId id="397" r:id="rId51"/>
    <p:sldId id="400" r:id="rId52"/>
    <p:sldId id="406" r:id="rId53"/>
    <p:sldId id="409" r:id="rId54"/>
    <p:sldId id="412" r:id="rId55"/>
    <p:sldId id="415" r:id="rId56"/>
    <p:sldId id="418" r:id="rId57"/>
    <p:sldId id="421" r:id="rId58"/>
    <p:sldId id="424" r:id="rId59"/>
    <p:sldId id="430" r:id="rId60"/>
    <p:sldId id="433" r:id="rId61"/>
    <p:sldId id="436" r:id="rId62"/>
    <p:sldId id="439" r:id="rId63"/>
    <p:sldId id="442" r:id="rId64"/>
    <p:sldId id="445" r:id="rId65"/>
    <p:sldId id="448" r:id="rId66"/>
    <p:sldId id="451" r:id="rId67"/>
    <p:sldId id="454" r:id="rId68"/>
    <p:sldId id="457" r:id="rId69"/>
    <p:sldId id="461" r:id="rId70"/>
    <p:sldId id="462" r:id="rId71"/>
    <p:sldId id="463" r:id="rId72"/>
    <p:sldId id="464" r:id="rId73"/>
    <p:sldId id="465" r:id="rId74"/>
    <p:sldId id="466" r:id="rId75"/>
    <p:sldId id="467" r:id="rId76"/>
    <p:sldId id="468" r:id="rId77"/>
  </p:sldIdLst>
  <p:sldSz cx="12192000" cy="6858000"/>
  <p:notesSz cx="6858000" cy="9144000"/>
  <p:custDataLst>
    <p:tags r:id="rId7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p:scale>
          <a:sx n="100" d="100"/>
          <a:sy n="100" d="100"/>
        </p:scale>
        <p:origin x="-676" y="-69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B6C98135-99B6-47F3-89BD-16372817DE2A}" type="datetimeFigureOut">
              <a:rPr lang="en-US" smtClean="0"/>
              <a:t>4/23/2024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F00DF471-8477-4541-84A5-36EFBD4721CA}" type="datetimeFigureOut">
              <a:rPr lang="en-US" smtClean="0"/>
              <a:t>4/23/2024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DBA2F9D-FD19-41D7-99C5-3FBBEDB4B93B}" type="datetimeFigureOut">
              <a:rPr lang="en-US" smtClean="0"/>
              <a:t>4/23/2024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5DC3DA-4D77-4C9E-871B-3E1F2DA11D1A}"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AB67F-5D9E-48E2-B677-E810DDCEBE38}" type="slidenum">
              <a:rPr lang="en-US" smtClean="0"/>
              <a:t>‹#›</a:t>
            </a:fld>
            <a:endParaRPr lang="en-US"/>
          </a:p>
        </p:txBody>
      </p:sp>
    </p:spTree>
    <p:extLst>
      <p:ext uri="{BB962C8B-B14F-4D97-AF65-F5344CB8AC3E}">
        <p14:creationId xmlns:p14="http://schemas.microsoft.com/office/powerpoint/2010/main" val="188282110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5DC3DA-4D77-4C9E-871B-3E1F2DA11D1A}"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AB67F-5D9E-48E2-B677-E810DDCEBE38}" type="slidenum">
              <a:rPr lang="en-US" smtClean="0"/>
              <a:t>‹#›</a:t>
            </a:fld>
            <a:endParaRPr lang="en-US"/>
          </a:p>
        </p:txBody>
      </p:sp>
    </p:spTree>
    <p:extLst>
      <p:ext uri="{BB962C8B-B14F-4D97-AF65-F5344CB8AC3E}">
        <p14:creationId xmlns:p14="http://schemas.microsoft.com/office/powerpoint/2010/main" val="50750535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5DC3DA-4D77-4C9E-871B-3E1F2DA11D1A}"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AB67F-5D9E-48E2-B677-E810DDCEBE38}" type="slidenum">
              <a:rPr lang="en-US" smtClean="0"/>
              <a:t>‹#›</a:t>
            </a:fld>
            <a:endParaRPr lang="en-US"/>
          </a:p>
        </p:txBody>
      </p:sp>
    </p:spTree>
    <p:extLst>
      <p:ext uri="{BB962C8B-B14F-4D97-AF65-F5344CB8AC3E}">
        <p14:creationId xmlns:p14="http://schemas.microsoft.com/office/powerpoint/2010/main" val="354580235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5DC3DA-4D77-4C9E-871B-3E1F2DA11D1A}"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AB67F-5D9E-48E2-B677-E810DDCEBE38}" type="slidenum">
              <a:rPr lang="en-US" smtClean="0"/>
              <a:t>‹#›</a:t>
            </a:fld>
            <a:endParaRPr lang="en-US"/>
          </a:p>
        </p:txBody>
      </p:sp>
    </p:spTree>
    <p:extLst>
      <p:ext uri="{BB962C8B-B14F-4D97-AF65-F5344CB8AC3E}">
        <p14:creationId xmlns:p14="http://schemas.microsoft.com/office/powerpoint/2010/main" val="39315233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5DC3DA-4D77-4C9E-871B-3E1F2DA11D1A}"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CAB67F-5D9E-48E2-B677-E810DDCEBE38}" type="slidenum">
              <a:rPr lang="en-US" smtClean="0"/>
              <a:t>‹#›</a:t>
            </a:fld>
            <a:endParaRPr lang="en-US"/>
          </a:p>
        </p:txBody>
      </p:sp>
    </p:spTree>
    <p:extLst>
      <p:ext uri="{BB962C8B-B14F-4D97-AF65-F5344CB8AC3E}">
        <p14:creationId xmlns:p14="http://schemas.microsoft.com/office/powerpoint/2010/main" val="114765707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5DC3DA-4D77-4C9E-871B-3E1F2DA11D1A}"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CAB67F-5D9E-48E2-B677-E810DDCEBE38}" type="slidenum">
              <a:rPr lang="en-US" smtClean="0"/>
              <a:t>‹#›</a:t>
            </a:fld>
            <a:endParaRPr lang="en-US"/>
          </a:p>
        </p:txBody>
      </p:sp>
    </p:spTree>
    <p:extLst>
      <p:ext uri="{BB962C8B-B14F-4D97-AF65-F5344CB8AC3E}">
        <p14:creationId xmlns:p14="http://schemas.microsoft.com/office/powerpoint/2010/main" val="161900105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5DC3DA-4D77-4C9E-871B-3E1F2DA11D1A}"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CAB67F-5D9E-48E2-B677-E810DDCEBE38}" type="slidenum">
              <a:rPr lang="en-US" smtClean="0"/>
              <a:t>‹#›</a:t>
            </a:fld>
            <a:endParaRPr lang="en-US"/>
          </a:p>
        </p:txBody>
      </p:sp>
    </p:spTree>
    <p:extLst>
      <p:ext uri="{BB962C8B-B14F-4D97-AF65-F5344CB8AC3E}">
        <p14:creationId xmlns:p14="http://schemas.microsoft.com/office/powerpoint/2010/main" val="140752241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5DC3DA-4D77-4C9E-871B-3E1F2DA11D1A}"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AB67F-5D9E-48E2-B677-E810DDCEBE38}" type="slidenum">
              <a:rPr lang="en-US" smtClean="0"/>
              <a:t>‹#›</a:t>
            </a:fld>
            <a:endParaRPr lang="en-US"/>
          </a:p>
        </p:txBody>
      </p:sp>
    </p:spTree>
    <p:extLst>
      <p:ext uri="{BB962C8B-B14F-4D97-AF65-F5344CB8AC3E}">
        <p14:creationId xmlns:p14="http://schemas.microsoft.com/office/powerpoint/2010/main" val="328753198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E9A61B6-1C40-4392-9B0D-9DA24253C732}" type="datetimeFigureOut">
              <a:rPr lang="en-US" smtClean="0"/>
              <a:t>4/23/2024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5DC3DA-4D77-4C9E-871B-3E1F2DA11D1A}"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AB67F-5D9E-48E2-B677-E810DDCEBE38}" type="slidenum">
              <a:rPr lang="en-US" smtClean="0"/>
              <a:t>‹#›</a:t>
            </a:fld>
            <a:endParaRPr lang="en-US"/>
          </a:p>
        </p:txBody>
      </p:sp>
    </p:spTree>
    <p:extLst>
      <p:ext uri="{BB962C8B-B14F-4D97-AF65-F5344CB8AC3E}">
        <p14:creationId xmlns:p14="http://schemas.microsoft.com/office/powerpoint/2010/main" val="251365893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5DC3DA-4D77-4C9E-871B-3E1F2DA11D1A}"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AB67F-5D9E-48E2-B677-E810DDCEBE38}" type="slidenum">
              <a:rPr lang="en-US" smtClean="0"/>
              <a:t>‹#›</a:t>
            </a:fld>
            <a:endParaRPr lang="en-US"/>
          </a:p>
        </p:txBody>
      </p:sp>
    </p:spTree>
    <p:extLst>
      <p:ext uri="{BB962C8B-B14F-4D97-AF65-F5344CB8AC3E}">
        <p14:creationId xmlns:p14="http://schemas.microsoft.com/office/powerpoint/2010/main" val="290617652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5DC3DA-4D77-4C9E-871B-3E1F2DA11D1A}"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AB67F-5D9E-48E2-B677-E810DDCEBE38}" type="slidenum">
              <a:rPr lang="en-US" smtClean="0"/>
              <a:t>‹#›</a:t>
            </a:fld>
            <a:endParaRPr lang="en-US"/>
          </a:p>
        </p:txBody>
      </p:sp>
    </p:spTree>
    <p:extLst>
      <p:ext uri="{BB962C8B-B14F-4D97-AF65-F5344CB8AC3E}">
        <p14:creationId xmlns:p14="http://schemas.microsoft.com/office/powerpoint/2010/main" val="380544427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EC1A-5AB7-BF4C-BAE9-B780CBA670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E"/>
          </a:p>
        </p:txBody>
      </p:sp>
      <p:sp>
        <p:nvSpPr>
          <p:cNvPr id="3" name="Subtitle 2">
            <a:extLst>
              <a:ext uri="{FF2B5EF4-FFF2-40B4-BE49-F238E27FC236}">
                <a16:creationId xmlns:a16="http://schemas.microsoft.com/office/drawing/2014/main" id="{64704DB0-D8DE-C547-A29C-D607A9FB15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E"/>
          </a:p>
        </p:txBody>
      </p:sp>
      <p:sp>
        <p:nvSpPr>
          <p:cNvPr id="4" name="Date Placeholder 3">
            <a:extLst>
              <a:ext uri="{FF2B5EF4-FFF2-40B4-BE49-F238E27FC236}">
                <a16:creationId xmlns:a16="http://schemas.microsoft.com/office/drawing/2014/main" id="{86595769-7174-0B4F-A97B-75E0FA51C2D8}"/>
              </a:ext>
            </a:extLst>
          </p:cNvPr>
          <p:cNvSpPr>
            <a:spLocks noGrp="1"/>
          </p:cNvSpPr>
          <p:nvPr>
            <p:ph type="dt" sz="half" idx="10"/>
          </p:nvPr>
        </p:nvSpPr>
        <p:spPr/>
        <p:txBody>
          <a:bodyPr/>
          <a:lstStyle/>
          <a:p>
            <a:fld id="{6A4C19DA-A0C8-E548-AE9C-801BD807AA74}" type="datetimeFigureOut">
              <a:rPr lang="en-GE" smtClean="0"/>
              <a:t>04/23/2024</a:t>
            </a:fld>
            <a:endParaRPr lang="en-GE"/>
          </a:p>
        </p:txBody>
      </p:sp>
      <p:sp>
        <p:nvSpPr>
          <p:cNvPr id="5" name="Footer Placeholder 4">
            <a:extLst>
              <a:ext uri="{FF2B5EF4-FFF2-40B4-BE49-F238E27FC236}">
                <a16:creationId xmlns:a16="http://schemas.microsoft.com/office/drawing/2014/main" id="{292CF193-E502-F345-9298-F6154BDBB0BA}"/>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EA35E24D-78CF-8349-BCDF-0CE2588D084B}"/>
              </a:ext>
            </a:extLst>
          </p:cNvPr>
          <p:cNvSpPr>
            <a:spLocks noGrp="1"/>
          </p:cNvSpPr>
          <p:nvPr>
            <p:ph type="sldNum" sz="quarter" idx="12"/>
          </p:nvPr>
        </p:nvSpPr>
        <p:spPr/>
        <p:txBody>
          <a:bodyPr/>
          <a:lstStyle/>
          <a:p>
            <a:fld id="{8BE664F2-6136-DE4E-902D-6C994BF5E526}" type="slidenum">
              <a:rPr lang="en-GE" smtClean="0"/>
              <a:t>‹#›</a:t>
            </a:fld>
            <a:endParaRPr lang="en-GE"/>
          </a:p>
        </p:txBody>
      </p:sp>
    </p:spTree>
    <p:extLst>
      <p:ext uri="{BB962C8B-B14F-4D97-AF65-F5344CB8AC3E}">
        <p14:creationId xmlns:p14="http://schemas.microsoft.com/office/powerpoint/2010/main" val="90062345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8A96-6CE3-5249-81FA-614FE17B18A0}"/>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3F0FA87A-D172-C848-AF07-EE46ED7EE0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C9ACD7B6-8D6C-2F44-80CD-C1D4A515829C}"/>
              </a:ext>
            </a:extLst>
          </p:cNvPr>
          <p:cNvSpPr>
            <a:spLocks noGrp="1"/>
          </p:cNvSpPr>
          <p:nvPr>
            <p:ph type="dt" sz="half" idx="10"/>
          </p:nvPr>
        </p:nvSpPr>
        <p:spPr/>
        <p:txBody>
          <a:bodyPr/>
          <a:lstStyle/>
          <a:p>
            <a:fld id="{6A4C19DA-A0C8-E548-AE9C-801BD807AA74}" type="datetimeFigureOut">
              <a:rPr lang="en-GE" smtClean="0"/>
              <a:t>04/23/2024</a:t>
            </a:fld>
            <a:endParaRPr lang="en-GE"/>
          </a:p>
        </p:txBody>
      </p:sp>
      <p:sp>
        <p:nvSpPr>
          <p:cNvPr id="5" name="Footer Placeholder 4">
            <a:extLst>
              <a:ext uri="{FF2B5EF4-FFF2-40B4-BE49-F238E27FC236}">
                <a16:creationId xmlns:a16="http://schemas.microsoft.com/office/drawing/2014/main" id="{6BC4E9BF-84F5-7D42-9E24-15C03A036E6F}"/>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9A4E12A0-EE62-CA47-8311-40764BB9D958}"/>
              </a:ext>
            </a:extLst>
          </p:cNvPr>
          <p:cNvSpPr>
            <a:spLocks noGrp="1"/>
          </p:cNvSpPr>
          <p:nvPr>
            <p:ph type="sldNum" sz="quarter" idx="12"/>
          </p:nvPr>
        </p:nvSpPr>
        <p:spPr/>
        <p:txBody>
          <a:bodyPr/>
          <a:lstStyle/>
          <a:p>
            <a:fld id="{8BE664F2-6136-DE4E-902D-6C994BF5E526}" type="slidenum">
              <a:rPr lang="en-GE" smtClean="0"/>
              <a:t>‹#›</a:t>
            </a:fld>
            <a:endParaRPr lang="en-GE"/>
          </a:p>
        </p:txBody>
      </p:sp>
    </p:spTree>
    <p:extLst>
      <p:ext uri="{BB962C8B-B14F-4D97-AF65-F5344CB8AC3E}">
        <p14:creationId xmlns:p14="http://schemas.microsoft.com/office/powerpoint/2010/main" val="15429563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D742-E5C7-784B-8DD3-095F82A70E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E"/>
          </a:p>
        </p:txBody>
      </p:sp>
      <p:sp>
        <p:nvSpPr>
          <p:cNvPr id="3" name="Text Placeholder 2">
            <a:extLst>
              <a:ext uri="{FF2B5EF4-FFF2-40B4-BE49-F238E27FC236}">
                <a16:creationId xmlns:a16="http://schemas.microsoft.com/office/drawing/2014/main" id="{2BA0A4F6-18F0-D845-831C-6861FE02BF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B3718F2-6E7A-DC42-A7B9-7B3578E58D8A}"/>
              </a:ext>
            </a:extLst>
          </p:cNvPr>
          <p:cNvSpPr>
            <a:spLocks noGrp="1"/>
          </p:cNvSpPr>
          <p:nvPr>
            <p:ph type="dt" sz="half" idx="10"/>
          </p:nvPr>
        </p:nvSpPr>
        <p:spPr/>
        <p:txBody>
          <a:bodyPr/>
          <a:lstStyle/>
          <a:p>
            <a:fld id="{6A4C19DA-A0C8-E548-AE9C-801BD807AA74}" type="datetimeFigureOut">
              <a:rPr lang="en-GE" smtClean="0"/>
              <a:t>04/23/2024</a:t>
            </a:fld>
            <a:endParaRPr lang="en-GE"/>
          </a:p>
        </p:txBody>
      </p:sp>
      <p:sp>
        <p:nvSpPr>
          <p:cNvPr id="5" name="Footer Placeholder 4">
            <a:extLst>
              <a:ext uri="{FF2B5EF4-FFF2-40B4-BE49-F238E27FC236}">
                <a16:creationId xmlns:a16="http://schemas.microsoft.com/office/drawing/2014/main" id="{E46CEBB2-C280-3F45-AB6C-8EB1C98727CD}"/>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E5C37D08-8DAE-3140-B040-4265EB8644D4}"/>
              </a:ext>
            </a:extLst>
          </p:cNvPr>
          <p:cNvSpPr>
            <a:spLocks noGrp="1"/>
          </p:cNvSpPr>
          <p:nvPr>
            <p:ph type="sldNum" sz="quarter" idx="12"/>
          </p:nvPr>
        </p:nvSpPr>
        <p:spPr/>
        <p:txBody>
          <a:bodyPr/>
          <a:lstStyle/>
          <a:p>
            <a:fld id="{8BE664F2-6136-DE4E-902D-6C994BF5E526}" type="slidenum">
              <a:rPr lang="en-GE" smtClean="0"/>
              <a:t>‹#›</a:t>
            </a:fld>
            <a:endParaRPr lang="en-GE"/>
          </a:p>
        </p:txBody>
      </p:sp>
    </p:spTree>
    <p:extLst>
      <p:ext uri="{BB962C8B-B14F-4D97-AF65-F5344CB8AC3E}">
        <p14:creationId xmlns:p14="http://schemas.microsoft.com/office/powerpoint/2010/main" val="426037614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A0F1-6407-B44D-A943-EAE5CEDA8C29}"/>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AC78A93B-4156-A448-8D96-AB1AD2FE8D3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Content Placeholder 3">
            <a:extLst>
              <a:ext uri="{FF2B5EF4-FFF2-40B4-BE49-F238E27FC236}">
                <a16:creationId xmlns:a16="http://schemas.microsoft.com/office/drawing/2014/main" id="{EDDFC158-39E3-8B4C-BD0A-10883A5434D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Date Placeholder 4">
            <a:extLst>
              <a:ext uri="{FF2B5EF4-FFF2-40B4-BE49-F238E27FC236}">
                <a16:creationId xmlns:a16="http://schemas.microsoft.com/office/drawing/2014/main" id="{CD101BB8-8ECC-4449-A2F6-8BA6A6E0CB8C}"/>
              </a:ext>
            </a:extLst>
          </p:cNvPr>
          <p:cNvSpPr>
            <a:spLocks noGrp="1"/>
          </p:cNvSpPr>
          <p:nvPr>
            <p:ph type="dt" sz="half" idx="10"/>
          </p:nvPr>
        </p:nvSpPr>
        <p:spPr/>
        <p:txBody>
          <a:bodyPr/>
          <a:lstStyle/>
          <a:p>
            <a:fld id="{6A4C19DA-A0C8-E548-AE9C-801BD807AA74}" type="datetimeFigureOut">
              <a:rPr lang="en-GE" smtClean="0"/>
              <a:t>04/23/2024</a:t>
            </a:fld>
            <a:endParaRPr lang="en-GE"/>
          </a:p>
        </p:txBody>
      </p:sp>
      <p:sp>
        <p:nvSpPr>
          <p:cNvPr id="6" name="Footer Placeholder 5">
            <a:extLst>
              <a:ext uri="{FF2B5EF4-FFF2-40B4-BE49-F238E27FC236}">
                <a16:creationId xmlns:a16="http://schemas.microsoft.com/office/drawing/2014/main" id="{FA9043B4-74E6-6D4D-9F94-27F5E69BC10D}"/>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1E8B70E8-3450-D543-8B28-F0733CA0D89D}"/>
              </a:ext>
            </a:extLst>
          </p:cNvPr>
          <p:cNvSpPr>
            <a:spLocks noGrp="1"/>
          </p:cNvSpPr>
          <p:nvPr>
            <p:ph type="sldNum" sz="quarter" idx="12"/>
          </p:nvPr>
        </p:nvSpPr>
        <p:spPr/>
        <p:txBody>
          <a:bodyPr/>
          <a:lstStyle/>
          <a:p>
            <a:fld id="{8BE664F2-6136-DE4E-902D-6C994BF5E526}" type="slidenum">
              <a:rPr lang="en-GE" smtClean="0"/>
              <a:t>‹#›</a:t>
            </a:fld>
            <a:endParaRPr lang="en-GE"/>
          </a:p>
        </p:txBody>
      </p:sp>
    </p:spTree>
    <p:extLst>
      <p:ext uri="{BB962C8B-B14F-4D97-AF65-F5344CB8AC3E}">
        <p14:creationId xmlns:p14="http://schemas.microsoft.com/office/powerpoint/2010/main" val="381046284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1188-640A-FF4F-B271-4A0F60550D7C}"/>
              </a:ext>
            </a:extLst>
          </p:cNvPr>
          <p:cNvSpPr>
            <a:spLocks noGrp="1"/>
          </p:cNvSpPr>
          <p:nvPr>
            <p:ph type="title"/>
          </p:nvPr>
        </p:nvSpPr>
        <p:spPr>
          <a:xfrm>
            <a:off x="839788" y="365125"/>
            <a:ext cx="10515600" cy="1325563"/>
          </a:xfrm>
        </p:spPr>
        <p:txBody>
          <a:bodyPr/>
          <a:lstStyle/>
          <a:p>
            <a:r>
              <a:rPr lang="en-GB"/>
              <a:t>Click to edit Master title style</a:t>
            </a:r>
            <a:endParaRPr lang="en-GE"/>
          </a:p>
        </p:txBody>
      </p:sp>
      <p:sp>
        <p:nvSpPr>
          <p:cNvPr id="3" name="Text Placeholder 2">
            <a:extLst>
              <a:ext uri="{FF2B5EF4-FFF2-40B4-BE49-F238E27FC236}">
                <a16:creationId xmlns:a16="http://schemas.microsoft.com/office/drawing/2014/main" id="{DB516A66-2C46-734D-A8A7-B7A242F47C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9219DEB-1972-6747-9FAB-F0EFD4E02B7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Text Placeholder 4">
            <a:extLst>
              <a:ext uri="{FF2B5EF4-FFF2-40B4-BE49-F238E27FC236}">
                <a16:creationId xmlns:a16="http://schemas.microsoft.com/office/drawing/2014/main" id="{7C6FD982-2E48-4C46-8710-CEBE2EFA8D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F817546-9695-3C41-9D8E-BFC8ED35515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7" name="Date Placeholder 6">
            <a:extLst>
              <a:ext uri="{FF2B5EF4-FFF2-40B4-BE49-F238E27FC236}">
                <a16:creationId xmlns:a16="http://schemas.microsoft.com/office/drawing/2014/main" id="{9AE53885-5558-6849-AC94-695D83BD0EBF}"/>
              </a:ext>
            </a:extLst>
          </p:cNvPr>
          <p:cNvSpPr>
            <a:spLocks noGrp="1"/>
          </p:cNvSpPr>
          <p:nvPr>
            <p:ph type="dt" sz="half" idx="10"/>
          </p:nvPr>
        </p:nvSpPr>
        <p:spPr/>
        <p:txBody>
          <a:bodyPr/>
          <a:lstStyle/>
          <a:p>
            <a:fld id="{6A4C19DA-A0C8-E548-AE9C-801BD807AA74}" type="datetimeFigureOut">
              <a:rPr lang="en-GE" smtClean="0"/>
              <a:t>04/23/2024</a:t>
            </a:fld>
            <a:endParaRPr lang="en-GE"/>
          </a:p>
        </p:txBody>
      </p:sp>
      <p:sp>
        <p:nvSpPr>
          <p:cNvPr id="8" name="Footer Placeholder 7">
            <a:extLst>
              <a:ext uri="{FF2B5EF4-FFF2-40B4-BE49-F238E27FC236}">
                <a16:creationId xmlns:a16="http://schemas.microsoft.com/office/drawing/2014/main" id="{648FDE35-9A99-4844-82A2-2F9A7B9F9916}"/>
              </a:ext>
            </a:extLst>
          </p:cNvPr>
          <p:cNvSpPr>
            <a:spLocks noGrp="1"/>
          </p:cNvSpPr>
          <p:nvPr>
            <p:ph type="ftr" sz="quarter" idx="11"/>
          </p:nvPr>
        </p:nvSpPr>
        <p:spPr/>
        <p:txBody>
          <a:bodyPr/>
          <a:lstStyle/>
          <a:p>
            <a:endParaRPr lang="en-GE"/>
          </a:p>
        </p:txBody>
      </p:sp>
      <p:sp>
        <p:nvSpPr>
          <p:cNvPr id="9" name="Slide Number Placeholder 8">
            <a:extLst>
              <a:ext uri="{FF2B5EF4-FFF2-40B4-BE49-F238E27FC236}">
                <a16:creationId xmlns:a16="http://schemas.microsoft.com/office/drawing/2014/main" id="{4FFA2F12-B12F-2F41-85E5-222BD77D73DD}"/>
              </a:ext>
            </a:extLst>
          </p:cNvPr>
          <p:cNvSpPr>
            <a:spLocks noGrp="1"/>
          </p:cNvSpPr>
          <p:nvPr>
            <p:ph type="sldNum" sz="quarter" idx="12"/>
          </p:nvPr>
        </p:nvSpPr>
        <p:spPr/>
        <p:txBody>
          <a:bodyPr/>
          <a:lstStyle/>
          <a:p>
            <a:fld id="{8BE664F2-6136-DE4E-902D-6C994BF5E526}" type="slidenum">
              <a:rPr lang="en-GE" smtClean="0"/>
              <a:t>‹#›</a:t>
            </a:fld>
            <a:endParaRPr lang="en-GE"/>
          </a:p>
        </p:txBody>
      </p:sp>
    </p:spTree>
    <p:extLst>
      <p:ext uri="{BB962C8B-B14F-4D97-AF65-F5344CB8AC3E}">
        <p14:creationId xmlns:p14="http://schemas.microsoft.com/office/powerpoint/2010/main" val="429375931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3426-916E-6B42-B23F-7B13E3C1789D}"/>
              </a:ext>
            </a:extLst>
          </p:cNvPr>
          <p:cNvSpPr>
            <a:spLocks noGrp="1"/>
          </p:cNvSpPr>
          <p:nvPr>
            <p:ph type="title"/>
          </p:nvPr>
        </p:nvSpPr>
        <p:spPr/>
        <p:txBody>
          <a:bodyPr/>
          <a:lstStyle/>
          <a:p>
            <a:r>
              <a:rPr lang="en-GB"/>
              <a:t>Click to edit Master title style</a:t>
            </a:r>
            <a:endParaRPr lang="en-GE"/>
          </a:p>
        </p:txBody>
      </p:sp>
      <p:sp>
        <p:nvSpPr>
          <p:cNvPr id="3" name="Date Placeholder 2">
            <a:extLst>
              <a:ext uri="{FF2B5EF4-FFF2-40B4-BE49-F238E27FC236}">
                <a16:creationId xmlns:a16="http://schemas.microsoft.com/office/drawing/2014/main" id="{94D11D5E-E20B-3E40-A57C-D5D05C9F8B4B}"/>
              </a:ext>
            </a:extLst>
          </p:cNvPr>
          <p:cNvSpPr>
            <a:spLocks noGrp="1"/>
          </p:cNvSpPr>
          <p:nvPr>
            <p:ph type="dt" sz="half" idx="10"/>
          </p:nvPr>
        </p:nvSpPr>
        <p:spPr/>
        <p:txBody>
          <a:bodyPr/>
          <a:lstStyle/>
          <a:p>
            <a:fld id="{6A4C19DA-A0C8-E548-AE9C-801BD807AA74}" type="datetimeFigureOut">
              <a:rPr lang="en-GE" smtClean="0"/>
              <a:t>04/23/2024</a:t>
            </a:fld>
            <a:endParaRPr lang="en-GE"/>
          </a:p>
        </p:txBody>
      </p:sp>
      <p:sp>
        <p:nvSpPr>
          <p:cNvPr id="4" name="Footer Placeholder 3">
            <a:extLst>
              <a:ext uri="{FF2B5EF4-FFF2-40B4-BE49-F238E27FC236}">
                <a16:creationId xmlns:a16="http://schemas.microsoft.com/office/drawing/2014/main" id="{600D1179-97C6-5E4E-B49B-7F95CEC9E5E7}"/>
              </a:ext>
            </a:extLst>
          </p:cNvPr>
          <p:cNvSpPr>
            <a:spLocks noGrp="1"/>
          </p:cNvSpPr>
          <p:nvPr>
            <p:ph type="ftr" sz="quarter" idx="11"/>
          </p:nvPr>
        </p:nvSpPr>
        <p:spPr/>
        <p:txBody>
          <a:bodyPr/>
          <a:lstStyle/>
          <a:p>
            <a:endParaRPr lang="en-GE"/>
          </a:p>
        </p:txBody>
      </p:sp>
      <p:sp>
        <p:nvSpPr>
          <p:cNvPr id="5" name="Slide Number Placeholder 4">
            <a:extLst>
              <a:ext uri="{FF2B5EF4-FFF2-40B4-BE49-F238E27FC236}">
                <a16:creationId xmlns:a16="http://schemas.microsoft.com/office/drawing/2014/main" id="{C6A3243E-51CC-A146-B216-B0D658C120B0}"/>
              </a:ext>
            </a:extLst>
          </p:cNvPr>
          <p:cNvSpPr>
            <a:spLocks noGrp="1"/>
          </p:cNvSpPr>
          <p:nvPr>
            <p:ph type="sldNum" sz="quarter" idx="12"/>
          </p:nvPr>
        </p:nvSpPr>
        <p:spPr/>
        <p:txBody>
          <a:bodyPr/>
          <a:lstStyle/>
          <a:p>
            <a:fld id="{8BE664F2-6136-DE4E-902D-6C994BF5E526}" type="slidenum">
              <a:rPr lang="en-GE" smtClean="0"/>
              <a:t>‹#›</a:t>
            </a:fld>
            <a:endParaRPr lang="en-GE"/>
          </a:p>
        </p:txBody>
      </p:sp>
    </p:spTree>
    <p:extLst>
      <p:ext uri="{BB962C8B-B14F-4D97-AF65-F5344CB8AC3E}">
        <p14:creationId xmlns:p14="http://schemas.microsoft.com/office/powerpoint/2010/main" val="111796451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9D0698-1A2F-CC49-A1E9-D78D27A99AAD}"/>
              </a:ext>
            </a:extLst>
          </p:cNvPr>
          <p:cNvSpPr>
            <a:spLocks noGrp="1"/>
          </p:cNvSpPr>
          <p:nvPr>
            <p:ph type="dt" sz="half" idx="10"/>
          </p:nvPr>
        </p:nvSpPr>
        <p:spPr/>
        <p:txBody>
          <a:bodyPr/>
          <a:lstStyle/>
          <a:p>
            <a:fld id="{6A4C19DA-A0C8-E548-AE9C-801BD807AA74}" type="datetimeFigureOut">
              <a:rPr lang="en-GE" smtClean="0"/>
              <a:t>04/23/2024</a:t>
            </a:fld>
            <a:endParaRPr lang="en-GE"/>
          </a:p>
        </p:txBody>
      </p:sp>
      <p:sp>
        <p:nvSpPr>
          <p:cNvPr id="3" name="Footer Placeholder 2">
            <a:extLst>
              <a:ext uri="{FF2B5EF4-FFF2-40B4-BE49-F238E27FC236}">
                <a16:creationId xmlns:a16="http://schemas.microsoft.com/office/drawing/2014/main" id="{5EE400D2-46C6-D94A-B523-5B3F3BA3EDF4}"/>
              </a:ext>
            </a:extLst>
          </p:cNvPr>
          <p:cNvSpPr>
            <a:spLocks noGrp="1"/>
          </p:cNvSpPr>
          <p:nvPr>
            <p:ph type="ftr" sz="quarter" idx="11"/>
          </p:nvPr>
        </p:nvSpPr>
        <p:spPr/>
        <p:txBody>
          <a:bodyPr/>
          <a:lstStyle/>
          <a:p>
            <a:endParaRPr lang="en-GE"/>
          </a:p>
        </p:txBody>
      </p:sp>
      <p:sp>
        <p:nvSpPr>
          <p:cNvPr id="4" name="Slide Number Placeholder 3">
            <a:extLst>
              <a:ext uri="{FF2B5EF4-FFF2-40B4-BE49-F238E27FC236}">
                <a16:creationId xmlns:a16="http://schemas.microsoft.com/office/drawing/2014/main" id="{63CCA25C-F1FF-0F4E-B938-032BE6C1B4D6}"/>
              </a:ext>
            </a:extLst>
          </p:cNvPr>
          <p:cNvSpPr>
            <a:spLocks noGrp="1"/>
          </p:cNvSpPr>
          <p:nvPr>
            <p:ph type="sldNum" sz="quarter" idx="12"/>
          </p:nvPr>
        </p:nvSpPr>
        <p:spPr/>
        <p:txBody>
          <a:bodyPr/>
          <a:lstStyle/>
          <a:p>
            <a:fld id="{8BE664F2-6136-DE4E-902D-6C994BF5E526}" type="slidenum">
              <a:rPr lang="en-GE" smtClean="0"/>
              <a:t>‹#›</a:t>
            </a:fld>
            <a:endParaRPr lang="en-GE"/>
          </a:p>
        </p:txBody>
      </p:sp>
    </p:spTree>
    <p:extLst>
      <p:ext uri="{BB962C8B-B14F-4D97-AF65-F5344CB8AC3E}">
        <p14:creationId xmlns:p14="http://schemas.microsoft.com/office/powerpoint/2010/main" val="298334127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8B24107E-6E43-475F-9EFF-ADD0191E7079}" type="datetimeFigureOut">
              <a:rPr lang="en-US" smtClean="0"/>
              <a:t>4/23/2024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4C1C6-4697-5949-9EAB-EDE664CFEE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Content Placeholder 2">
            <a:extLst>
              <a:ext uri="{FF2B5EF4-FFF2-40B4-BE49-F238E27FC236}">
                <a16:creationId xmlns:a16="http://schemas.microsoft.com/office/drawing/2014/main" id="{D1C5965D-6338-2943-9917-92F6B22FE6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Text Placeholder 3">
            <a:extLst>
              <a:ext uri="{FF2B5EF4-FFF2-40B4-BE49-F238E27FC236}">
                <a16:creationId xmlns:a16="http://schemas.microsoft.com/office/drawing/2014/main" id="{4923A2F8-69C7-CF43-A0CB-00885371B9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ED4B499-AE76-9947-A67F-6731EC243B46}"/>
              </a:ext>
            </a:extLst>
          </p:cNvPr>
          <p:cNvSpPr>
            <a:spLocks noGrp="1"/>
          </p:cNvSpPr>
          <p:nvPr>
            <p:ph type="dt" sz="half" idx="10"/>
          </p:nvPr>
        </p:nvSpPr>
        <p:spPr/>
        <p:txBody>
          <a:bodyPr/>
          <a:lstStyle/>
          <a:p>
            <a:fld id="{6A4C19DA-A0C8-E548-AE9C-801BD807AA74}" type="datetimeFigureOut">
              <a:rPr lang="en-GE" smtClean="0"/>
              <a:t>04/23/2024</a:t>
            </a:fld>
            <a:endParaRPr lang="en-GE"/>
          </a:p>
        </p:txBody>
      </p:sp>
      <p:sp>
        <p:nvSpPr>
          <p:cNvPr id="6" name="Footer Placeholder 5">
            <a:extLst>
              <a:ext uri="{FF2B5EF4-FFF2-40B4-BE49-F238E27FC236}">
                <a16:creationId xmlns:a16="http://schemas.microsoft.com/office/drawing/2014/main" id="{E51F6063-54C1-0040-A8BE-48E2B1B4C82D}"/>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7CA67144-0DB0-934C-90F6-DAB01E50EC13}"/>
              </a:ext>
            </a:extLst>
          </p:cNvPr>
          <p:cNvSpPr>
            <a:spLocks noGrp="1"/>
          </p:cNvSpPr>
          <p:nvPr>
            <p:ph type="sldNum" sz="quarter" idx="12"/>
          </p:nvPr>
        </p:nvSpPr>
        <p:spPr/>
        <p:txBody>
          <a:bodyPr/>
          <a:lstStyle/>
          <a:p>
            <a:fld id="{8BE664F2-6136-DE4E-902D-6C994BF5E526}" type="slidenum">
              <a:rPr lang="en-GE" smtClean="0"/>
              <a:t>‹#›</a:t>
            </a:fld>
            <a:endParaRPr lang="en-GE"/>
          </a:p>
        </p:txBody>
      </p:sp>
    </p:spTree>
    <p:extLst>
      <p:ext uri="{BB962C8B-B14F-4D97-AF65-F5344CB8AC3E}">
        <p14:creationId xmlns:p14="http://schemas.microsoft.com/office/powerpoint/2010/main" val="380565131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A63E-7D91-D24B-BDFE-E4C8F5EDFF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Picture Placeholder 2">
            <a:extLst>
              <a:ext uri="{FF2B5EF4-FFF2-40B4-BE49-F238E27FC236}">
                <a16:creationId xmlns:a16="http://schemas.microsoft.com/office/drawing/2014/main" id="{8BC35275-F40E-0E4C-ADE7-DF4544B075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E"/>
          </a:p>
        </p:txBody>
      </p:sp>
      <p:sp>
        <p:nvSpPr>
          <p:cNvPr id="4" name="Text Placeholder 3">
            <a:extLst>
              <a:ext uri="{FF2B5EF4-FFF2-40B4-BE49-F238E27FC236}">
                <a16:creationId xmlns:a16="http://schemas.microsoft.com/office/drawing/2014/main" id="{CD109ADA-F47B-1341-8D5B-DBDC8344A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49DEEE9-3A1C-F24B-8B44-B4568346C122}"/>
              </a:ext>
            </a:extLst>
          </p:cNvPr>
          <p:cNvSpPr>
            <a:spLocks noGrp="1"/>
          </p:cNvSpPr>
          <p:nvPr>
            <p:ph type="dt" sz="half" idx="10"/>
          </p:nvPr>
        </p:nvSpPr>
        <p:spPr/>
        <p:txBody>
          <a:bodyPr/>
          <a:lstStyle/>
          <a:p>
            <a:fld id="{6A4C19DA-A0C8-E548-AE9C-801BD807AA74}" type="datetimeFigureOut">
              <a:rPr lang="en-GE" smtClean="0"/>
              <a:t>04/23/2024</a:t>
            </a:fld>
            <a:endParaRPr lang="en-GE"/>
          </a:p>
        </p:txBody>
      </p:sp>
      <p:sp>
        <p:nvSpPr>
          <p:cNvPr id="6" name="Footer Placeholder 5">
            <a:extLst>
              <a:ext uri="{FF2B5EF4-FFF2-40B4-BE49-F238E27FC236}">
                <a16:creationId xmlns:a16="http://schemas.microsoft.com/office/drawing/2014/main" id="{83ED19AD-8A13-B648-B604-2DC9E01DA378}"/>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FA71A4D2-71E1-2346-9F4C-9D31445EDC52}"/>
              </a:ext>
            </a:extLst>
          </p:cNvPr>
          <p:cNvSpPr>
            <a:spLocks noGrp="1"/>
          </p:cNvSpPr>
          <p:nvPr>
            <p:ph type="sldNum" sz="quarter" idx="12"/>
          </p:nvPr>
        </p:nvSpPr>
        <p:spPr/>
        <p:txBody>
          <a:bodyPr/>
          <a:lstStyle/>
          <a:p>
            <a:fld id="{8BE664F2-6136-DE4E-902D-6C994BF5E526}" type="slidenum">
              <a:rPr lang="en-GE" smtClean="0"/>
              <a:t>‹#›</a:t>
            </a:fld>
            <a:endParaRPr lang="en-GE"/>
          </a:p>
        </p:txBody>
      </p:sp>
    </p:spTree>
    <p:extLst>
      <p:ext uri="{BB962C8B-B14F-4D97-AF65-F5344CB8AC3E}">
        <p14:creationId xmlns:p14="http://schemas.microsoft.com/office/powerpoint/2010/main" val="81552855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108C2-9D52-4E4B-9005-4FC5B5CF38C8}"/>
              </a:ext>
            </a:extLst>
          </p:cNvPr>
          <p:cNvSpPr>
            <a:spLocks noGrp="1"/>
          </p:cNvSpPr>
          <p:nvPr>
            <p:ph type="title"/>
          </p:nvPr>
        </p:nvSpPr>
        <p:spPr/>
        <p:txBody>
          <a:bodyPr/>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E2EE1A33-5921-B442-B403-4D24401EAD9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59EF6A45-0144-7741-8EDA-F8D0167572D0}"/>
              </a:ext>
            </a:extLst>
          </p:cNvPr>
          <p:cNvSpPr>
            <a:spLocks noGrp="1"/>
          </p:cNvSpPr>
          <p:nvPr>
            <p:ph type="dt" sz="half" idx="10"/>
          </p:nvPr>
        </p:nvSpPr>
        <p:spPr/>
        <p:txBody>
          <a:bodyPr/>
          <a:lstStyle/>
          <a:p>
            <a:fld id="{6A4C19DA-A0C8-E548-AE9C-801BD807AA74}" type="datetimeFigureOut">
              <a:rPr lang="en-GE" smtClean="0"/>
              <a:t>04/23/2024</a:t>
            </a:fld>
            <a:endParaRPr lang="en-GE"/>
          </a:p>
        </p:txBody>
      </p:sp>
      <p:sp>
        <p:nvSpPr>
          <p:cNvPr id="5" name="Footer Placeholder 4">
            <a:extLst>
              <a:ext uri="{FF2B5EF4-FFF2-40B4-BE49-F238E27FC236}">
                <a16:creationId xmlns:a16="http://schemas.microsoft.com/office/drawing/2014/main" id="{3CBA67BB-E193-704D-8521-8F21AAFD42B6}"/>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CC790166-3C91-9D4A-ABD9-FDB598419746}"/>
              </a:ext>
            </a:extLst>
          </p:cNvPr>
          <p:cNvSpPr>
            <a:spLocks noGrp="1"/>
          </p:cNvSpPr>
          <p:nvPr>
            <p:ph type="sldNum" sz="quarter" idx="12"/>
          </p:nvPr>
        </p:nvSpPr>
        <p:spPr/>
        <p:txBody>
          <a:bodyPr/>
          <a:lstStyle/>
          <a:p>
            <a:fld id="{8BE664F2-6136-DE4E-902D-6C994BF5E526}" type="slidenum">
              <a:rPr lang="en-GE" smtClean="0"/>
              <a:t>‹#›</a:t>
            </a:fld>
            <a:endParaRPr lang="en-GE"/>
          </a:p>
        </p:txBody>
      </p:sp>
    </p:spTree>
    <p:extLst>
      <p:ext uri="{BB962C8B-B14F-4D97-AF65-F5344CB8AC3E}">
        <p14:creationId xmlns:p14="http://schemas.microsoft.com/office/powerpoint/2010/main" val="238996911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2E2985-2DE8-0B43-99B7-B765508979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F0E35302-3D81-D343-BAB8-3D792254C82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A8D941F4-2861-6C47-BA7D-0843A98D59B8}"/>
              </a:ext>
            </a:extLst>
          </p:cNvPr>
          <p:cNvSpPr>
            <a:spLocks noGrp="1"/>
          </p:cNvSpPr>
          <p:nvPr>
            <p:ph type="dt" sz="half" idx="10"/>
          </p:nvPr>
        </p:nvSpPr>
        <p:spPr/>
        <p:txBody>
          <a:bodyPr/>
          <a:lstStyle/>
          <a:p>
            <a:fld id="{6A4C19DA-A0C8-E548-AE9C-801BD807AA74}" type="datetimeFigureOut">
              <a:rPr lang="en-GE" smtClean="0"/>
              <a:t>04/23/2024</a:t>
            </a:fld>
            <a:endParaRPr lang="en-GE"/>
          </a:p>
        </p:txBody>
      </p:sp>
      <p:sp>
        <p:nvSpPr>
          <p:cNvPr id="5" name="Footer Placeholder 4">
            <a:extLst>
              <a:ext uri="{FF2B5EF4-FFF2-40B4-BE49-F238E27FC236}">
                <a16:creationId xmlns:a16="http://schemas.microsoft.com/office/drawing/2014/main" id="{4477CAB7-5E94-E243-86DE-0FB4A43FBFC7}"/>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866B840B-B50F-4C45-835A-7FCB1040644F}"/>
              </a:ext>
            </a:extLst>
          </p:cNvPr>
          <p:cNvSpPr>
            <a:spLocks noGrp="1"/>
          </p:cNvSpPr>
          <p:nvPr>
            <p:ph type="sldNum" sz="quarter" idx="12"/>
          </p:nvPr>
        </p:nvSpPr>
        <p:spPr/>
        <p:txBody>
          <a:bodyPr/>
          <a:lstStyle/>
          <a:p>
            <a:fld id="{8BE664F2-6136-DE4E-902D-6C994BF5E526}" type="slidenum">
              <a:rPr lang="en-GE" smtClean="0"/>
              <a:t>‹#›</a:t>
            </a:fld>
            <a:endParaRPr lang="en-GE"/>
          </a:p>
        </p:txBody>
      </p:sp>
    </p:spTree>
    <p:extLst>
      <p:ext uri="{BB962C8B-B14F-4D97-AF65-F5344CB8AC3E}">
        <p14:creationId xmlns:p14="http://schemas.microsoft.com/office/powerpoint/2010/main" val="197747115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FDAFCAD-741F-4FF3-95EE-594653DD6D3E}"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A9995-E25F-4D11-9514-1167F656331A}" type="slidenum">
              <a:rPr lang="en-US" smtClean="0"/>
              <a:t>‹#›</a:t>
            </a:fld>
            <a:endParaRPr lang="en-US"/>
          </a:p>
        </p:txBody>
      </p:sp>
    </p:spTree>
    <p:extLst>
      <p:ext uri="{BB962C8B-B14F-4D97-AF65-F5344CB8AC3E}">
        <p14:creationId xmlns:p14="http://schemas.microsoft.com/office/powerpoint/2010/main" val="226810551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DAFCAD-741F-4FF3-95EE-594653DD6D3E}"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A9995-E25F-4D11-9514-1167F656331A}" type="slidenum">
              <a:rPr lang="en-US" smtClean="0"/>
              <a:t>‹#›</a:t>
            </a:fld>
            <a:endParaRPr lang="en-US"/>
          </a:p>
        </p:txBody>
      </p:sp>
    </p:spTree>
    <p:extLst>
      <p:ext uri="{BB962C8B-B14F-4D97-AF65-F5344CB8AC3E}">
        <p14:creationId xmlns:p14="http://schemas.microsoft.com/office/powerpoint/2010/main" val="247720674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DAFCAD-741F-4FF3-95EE-594653DD6D3E}"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A9995-E25F-4D11-9514-1167F656331A}" type="slidenum">
              <a:rPr lang="en-US" smtClean="0"/>
              <a:t>‹#›</a:t>
            </a:fld>
            <a:endParaRPr lang="en-US"/>
          </a:p>
        </p:txBody>
      </p:sp>
    </p:spTree>
    <p:extLst>
      <p:ext uri="{BB962C8B-B14F-4D97-AF65-F5344CB8AC3E}">
        <p14:creationId xmlns:p14="http://schemas.microsoft.com/office/powerpoint/2010/main" val="310489195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FDAFCAD-741F-4FF3-95EE-594653DD6D3E}"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A9995-E25F-4D11-9514-1167F656331A}" type="slidenum">
              <a:rPr lang="en-US" smtClean="0"/>
              <a:t>‹#›</a:t>
            </a:fld>
            <a:endParaRPr lang="en-US"/>
          </a:p>
        </p:txBody>
      </p:sp>
    </p:spTree>
    <p:extLst>
      <p:ext uri="{BB962C8B-B14F-4D97-AF65-F5344CB8AC3E}">
        <p14:creationId xmlns:p14="http://schemas.microsoft.com/office/powerpoint/2010/main" val="362073028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FDAFCAD-741F-4FF3-95EE-594653DD6D3E}"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1A9995-E25F-4D11-9514-1167F656331A}" type="slidenum">
              <a:rPr lang="en-US" smtClean="0"/>
              <a:t>‹#›</a:t>
            </a:fld>
            <a:endParaRPr lang="en-US"/>
          </a:p>
        </p:txBody>
      </p:sp>
    </p:spTree>
    <p:extLst>
      <p:ext uri="{BB962C8B-B14F-4D97-AF65-F5344CB8AC3E}">
        <p14:creationId xmlns:p14="http://schemas.microsoft.com/office/powerpoint/2010/main" val="48836599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FDAFCAD-741F-4FF3-95EE-594653DD6D3E}"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A9995-E25F-4D11-9514-1167F656331A}" type="slidenum">
              <a:rPr lang="en-US" smtClean="0"/>
              <a:t>‹#›</a:t>
            </a:fld>
            <a:endParaRPr lang="en-US"/>
          </a:p>
        </p:txBody>
      </p:sp>
    </p:spTree>
    <p:extLst>
      <p:ext uri="{BB962C8B-B14F-4D97-AF65-F5344CB8AC3E}">
        <p14:creationId xmlns:p14="http://schemas.microsoft.com/office/powerpoint/2010/main" val="353523567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75FAA967-2359-48EE-9E6B-13677C1E4307}" type="datetimeFigureOut">
              <a:rPr lang="en-US" smtClean="0"/>
              <a:t>4/23/2024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DAFCAD-741F-4FF3-95EE-594653DD6D3E}"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1A9995-E25F-4D11-9514-1167F656331A}" type="slidenum">
              <a:rPr lang="en-US" smtClean="0"/>
              <a:t>‹#›</a:t>
            </a:fld>
            <a:endParaRPr lang="en-US"/>
          </a:p>
        </p:txBody>
      </p:sp>
    </p:spTree>
    <p:extLst>
      <p:ext uri="{BB962C8B-B14F-4D97-AF65-F5344CB8AC3E}">
        <p14:creationId xmlns:p14="http://schemas.microsoft.com/office/powerpoint/2010/main" val="344516598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DAFCAD-741F-4FF3-95EE-594653DD6D3E}"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A9995-E25F-4D11-9514-1167F656331A}" type="slidenum">
              <a:rPr lang="en-US" smtClean="0"/>
              <a:t>‹#›</a:t>
            </a:fld>
            <a:endParaRPr lang="en-US"/>
          </a:p>
        </p:txBody>
      </p:sp>
    </p:spTree>
    <p:extLst>
      <p:ext uri="{BB962C8B-B14F-4D97-AF65-F5344CB8AC3E}">
        <p14:creationId xmlns:p14="http://schemas.microsoft.com/office/powerpoint/2010/main" val="311831221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DAFCAD-741F-4FF3-95EE-594653DD6D3E}"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A9995-E25F-4D11-9514-1167F656331A}" type="slidenum">
              <a:rPr lang="en-US" smtClean="0"/>
              <a:t>‹#›</a:t>
            </a:fld>
            <a:endParaRPr lang="en-US"/>
          </a:p>
        </p:txBody>
      </p:sp>
    </p:spTree>
    <p:extLst>
      <p:ext uri="{BB962C8B-B14F-4D97-AF65-F5344CB8AC3E}">
        <p14:creationId xmlns:p14="http://schemas.microsoft.com/office/powerpoint/2010/main" val="57757031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DAFCAD-741F-4FF3-95EE-594653DD6D3E}"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A9995-E25F-4D11-9514-1167F656331A}" type="slidenum">
              <a:rPr lang="en-US" smtClean="0"/>
              <a:t>‹#›</a:t>
            </a:fld>
            <a:endParaRPr lang="en-US"/>
          </a:p>
        </p:txBody>
      </p:sp>
    </p:spTree>
    <p:extLst>
      <p:ext uri="{BB962C8B-B14F-4D97-AF65-F5344CB8AC3E}">
        <p14:creationId xmlns:p14="http://schemas.microsoft.com/office/powerpoint/2010/main" val="240783140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DAFCAD-741F-4FF3-95EE-594653DD6D3E}"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A9995-E25F-4D11-9514-1167F656331A}" type="slidenum">
              <a:rPr lang="en-US" smtClean="0"/>
              <a:t>‹#›</a:t>
            </a:fld>
            <a:endParaRPr lang="en-US"/>
          </a:p>
        </p:txBody>
      </p:sp>
    </p:spTree>
    <p:extLst>
      <p:ext uri="{BB962C8B-B14F-4D97-AF65-F5344CB8AC3E}">
        <p14:creationId xmlns:p14="http://schemas.microsoft.com/office/powerpoint/2010/main" val="3740301134"/>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0593-E0B4-7B4B-BAA1-BCCE43A6D27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E"/>
          </a:p>
        </p:txBody>
      </p:sp>
      <p:sp>
        <p:nvSpPr>
          <p:cNvPr id="3" name="Subtitle 2">
            <a:extLst>
              <a:ext uri="{FF2B5EF4-FFF2-40B4-BE49-F238E27FC236}">
                <a16:creationId xmlns:a16="http://schemas.microsoft.com/office/drawing/2014/main" id="{A942EF5D-0706-D04F-B818-4905CB6000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E"/>
          </a:p>
        </p:txBody>
      </p:sp>
      <p:sp>
        <p:nvSpPr>
          <p:cNvPr id="4" name="Date Placeholder 3">
            <a:extLst>
              <a:ext uri="{FF2B5EF4-FFF2-40B4-BE49-F238E27FC236}">
                <a16:creationId xmlns:a16="http://schemas.microsoft.com/office/drawing/2014/main" id="{62945253-AE66-4D47-88CD-7D4C6C3AE3D2}"/>
              </a:ext>
            </a:extLst>
          </p:cNvPr>
          <p:cNvSpPr>
            <a:spLocks noGrp="1"/>
          </p:cNvSpPr>
          <p:nvPr>
            <p:ph type="dt" sz="half" idx="10"/>
          </p:nvPr>
        </p:nvSpPr>
        <p:spPr/>
        <p:txBody>
          <a:bodyPr/>
          <a:lstStyle/>
          <a:p>
            <a:fld id="{D03D9CE2-9F08-B741-9C3A-F1699A9E7D82}" type="datetimeFigureOut">
              <a:rPr lang="en-GE" smtClean="0"/>
              <a:t>04/23/2024</a:t>
            </a:fld>
            <a:endParaRPr lang="en-GE"/>
          </a:p>
        </p:txBody>
      </p:sp>
      <p:sp>
        <p:nvSpPr>
          <p:cNvPr id="5" name="Footer Placeholder 4">
            <a:extLst>
              <a:ext uri="{FF2B5EF4-FFF2-40B4-BE49-F238E27FC236}">
                <a16:creationId xmlns:a16="http://schemas.microsoft.com/office/drawing/2014/main" id="{C954FF93-6DF6-BE4D-8953-9C74F5EDC534}"/>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C4257794-22CB-2746-8E33-698D656A3A00}"/>
              </a:ext>
            </a:extLst>
          </p:cNvPr>
          <p:cNvSpPr>
            <a:spLocks noGrp="1"/>
          </p:cNvSpPr>
          <p:nvPr>
            <p:ph type="sldNum" sz="quarter" idx="12"/>
          </p:nvPr>
        </p:nvSpPr>
        <p:spPr/>
        <p:txBody>
          <a:bodyPr/>
          <a:lstStyle/>
          <a:p>
            <a:fld id="{2E2E2AE3-6E56-744A-A94B-066796A2829C}" type="slidenum">
              <a:rPr lang="en-GE" smtClean="0"/>
              <a:t>‹#›</a:t>
            </a:fld>
            <a:endParaRPr lang="en-GE"/>
          </a:p>
        </p:txBody>
      </p:sp>
    </p:spTree>
    <p:extLst>
      <p:ext uri="{BB962C8B-B14F-4D97-AF65-F5344CB8AC3E}">
        <p14:creationId xmlns:p14="http://schemas.microsoft.com/office/powerpoint/2010/main" val="1722871887"/>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B8FC1-F804-B948-AB8C-4497388E41AB}"/>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EF5D85DC-661D-B94E-8437-5FD4674A816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D1EAD850-AFAD-4848-84E0-7003493250F1}"/>
              </a:ext>
            </a:extLst>
          </p:cNvPr>
          <p:cNvSpPr>
            <a:spLocks noGrp="1"/>
          </p:cNvSpPr>
          <p:nvPr>
            <p:ph type="dt" sz="half" idx="10"/>
          </p:nvPr>
        </p:nvSpPr>
        <p:spPr/>
        <p:txBody>
          <a:bodyPr/>
          <a:lstStyle/>
          <a:p>
            <a:fld id="{D03D9CE2-9F08-B741-9C3A-F1699A9E7D82}" type="datetimeFigureOut">
              <a:rPr lang="en-GE" smtClean="0"/>
              <a:t>04/23/2024</a:t>
            </a:fld>
            <a:endParaRPr lang="en-GE"/>
          </a:p>
        </p:txBody>
      </p:sp>
      <p:sp>
        <p:nvSpPr>
          <p:cNvPr id="5" name="Footer Placeholder 4">
            <a:extLst>
              <a:ext uri="{FF2B5EF4-FFF2-40B4-BE49-F238E27FC236}">
                <a16:creationId xmlns:a16="http://schemas.microsoft.com/office/drawing/2014/main" id="{66B7A090-F456-6543-97A6-630A924ACE57}"/>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E3F36E0E-F6D4-374F-ABCB-62F261136B13}"/>
              </a:ext>
            </a:extLst>
          </p:cNvPr>
          <p:cNvSpPr>
            <a:spLocks noGrp="1"/>
          </p:cNvSpPr>
          <p:nvPr>
            <p:ph type="sldNum" sz="quarter" idx="12"/>
          </p:nvPr>
        </p:nvSpPr>
        <p:spPr/>
        <p:txBody>
          <a:bodyPr/>
          <a:lstStyle/>
          <a:p>
            <a:fld id="{2E2E2AE3-6E56-744A-A94B-066796A2829C}" type="slidenum">
              <a:rPr lang="en-GE" smtClean="0"/>
              <a:t>‹#›</a:t>
            </a:fld>
            <a:endParaRPr lang="en-GE"/>
          </a:p>
        </p:txBody>
      </p:sp>
    </p:spTree>
    <p:extLst>
      <p:ext uri="{BB962C8B-B14F-4D97-AF65-F5344CB8AC3E}">
        <p14:creationId xmlns:p14="http://schemas.microsoft.com/office/powerpoint/2010/main" val="65273294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DEE20-551E-F848-9004-7D242614175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E"/>
          </a:p>
        </p:txBody>
      </p:sp>
      <p:sp>
        <p:nvSpPr>
          <p:cNvPr id="3" name="Text Placeholder 2">
            <a:extLst>
              <a:ext uri="{FF2B5EF4-FFF2-40B4-BE49-F238E27FC236}">
                <a16:creationId xmlns:a16="http://schemas.microsoft.com/office/drawing/2014/main" id="{F3825ECD-212C-7346-8ABB-A8719E139B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80E7341-33D0-6245-B5E9-DB52DFE7AE06}"/>
              </a:ext>
            </a:extLst>
          </p:cNvPr>
          <p:cNvSpPr>
            <a:spLocks noGrp="1"/>
          </p:cNvSpPr>
          <p:nvPr>
            <p:ph type="dt" sz="half" idx="10"/>
          </p:nvPr>
        </p:nvSpPr>
        <p:spPr/>
        <p:txBody>
          <a:bodyPr/>
          <a:lstStyle/>
          <a:p>
            <a:fld id="{D03D9CE2-9F08-B741-9C3A-F1699A9E7D82}" type="datetimeFigureOut">
              <a:rPr lang="en-GE" smtClean="0"/>
              <a:t>04/23/2024</a:t>
            </a:fld>
            <a:endParaRPr lang="en-GE"/>
          </a:p>
        </p:txBody>
      </p:sp>
      <p:sp>
        <p:nvSpPr>
          <p:cNvPr id="5" name="Footer Placeholder 4">
            <a:extLst>
              <a:ext uri="{FF2B5EF4-FFF2-40B4-BE49-F238E27FC236}">
                <a16:creationId xmlns:a16="http://schemas.microsoft.com/office/drawing/2014/main" id="{BA2A5C1E-5DEF-4D4E-8768-5CE13FEDEBA4}"/>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7448B002-3162-614F-95B3-B8800072D8CC}"/>
              </a:ext>
            </a:extLst>
          </p:cNvPr>
          <p:cNvSpPr>
            <a:spLocks noGrp="1"/>
          </p:cNvSpPr>
          <p:nvPr>
            <p:ph type="sldNum" sz="quarter" idx="12"/>
          </p:nvPr>
        </p:nvSpPr>
        <p:spPr/>
        <p:txBody>
          <a:bodyPr/>
          <a:lstStyle/>
          <a:p>
            <a:fld id="{2E2E2AE3-6E56-744A-A94B-066796A2829C}" type="slidenum">
              <a:rPr lang="en-GE" smtClean="0"/>
              <a:t>‹#›</a:t>
            </a:fld>
            <a:endParaRPr lang="en-GE"/>
          </a:p>
        </p:txBody>
      </p:sp>
    </p:spTree>
    <p:extLst>
      <p:ext uri="{BB962C8B-B14F-4D97-AF65-F5344CB8AC3E}">
        <p14:creationId xmlns:p14="http://schemas.microsoft.com/office/powerpoint/2010/main" val="365410126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6A7E-01B3-BC4F-AD42-0D1B9309945E}"/>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F34EF91F-E3E3-5548-8368-9ABAD798B01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Content Placeholder 3">
            <a:extLst>
              <a:ext uri="{FF2B5EF4-FFF2-40B4-BE49-F238E27FC236}">
                <a16:creationId xmlns:a16="http://schemas.microsoft.com/office/drawing/2014/main" id="{A4D4D066-1492-0A41-BFB2-6DD0F9D7F1E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Date Placeholder 4">
            <a:extLst>
              <a:ext uri="{FF2B5EF4-FFF2-40B4-BE49-F238E27FC236}">
                <a16:creationId xmlns:a16="http://schemas.microsoft.com/office/drawing/2014/main" id="{82C73332-2518-CB4E-9A32-EDDA1E9CEECB}"/>
              </a:ext>
            </a:extLst>
          </p:cNvPr>
          <p:cNvSpPr>
            <a:spLocks noGrp="1"/>
          </p:cNvSpPr>
          <p:nvPr>
            <p:ph type="dt" sz="half" idx="10"/>
          </p:nvPr>
        </p:nvSpPr>
        <p:spPr/>
        <p:txBody>
          <a:bodyPr/>
          <a:lstStyle/>
          <a:p>
            <a:fld id="{D03D9CE2-9F08-B741-9C3A-F1699A9E7D82}" type="datetimeFigureOut">
              <a:rPr lang="en-GE" smtClean="0"/>
              <a:t>04/23/2024</a:t>
            </a:fld>
            <a:endParaRPr lang="en-GE"/>
          </a:p>
        </p:txBody>
      </p:sp>
      <p:sp>
        <p:nvSpPr>
          <p:cNvPr id="6" name="Footer Placeholder 5">
            <a:extLst>
              <a:ext uri="{FF2B5EF4-FFF2-40B4-BE49-F238E27FC236}">
                <a16:creationId xmlns:a16="http://schemas.microsoft.com/office/drawing/2014/main" id="{3C84C767-C150-8249-9912-2C76E4C45A40}"/>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6E80C690-F551-E84F-9713-800D964EFB2B}"/>
              </a:ext>
            </a:extLst>
          </p:cNvPr>
          <p:cNvSpPr>
            <a:spLocks noGrp="1"/>
          </p:cNvSpPr>
          <p:nvPr>
            <p:ph type="sldNum" sz="quarter" idx="12"/>
          </p:nvPr>
        </p:nvSpPr>
        <p:spPr/>
        <p:txBody>
          <a:bodyPr/>
          <a:lstStyle/>
          <a:p>
            <a:fld id="{2E2E2AE3-6E56-744A-A94B-066796A2829C}" type="slidenum">
              <a:rPr lang="en-GE" smtClean="0"/>
              <a:t>‹#›</a:t>
            </a:fld>
            <a:endParaRPr lang="en-GE"/>
          </a:p>
        </p:txBody>
      </p:sp>
    </p:spTree>
    <p:extLst>
      <p:ext uri="{BB962C8B-B14F-4D97-AF65-F5344CB8AC3E}">
        <p14:creationId xmlns:p14="http://schemas.microsoft.com/office/powerpoint/2010/main" val="3478507653"/>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F168-F8AB-524D-8985-8E8365B55162}"/>
              </a:ext>
            </a:extLst>
          </p:cNvPr>
          <p:cNvSpPr>
            <a:spLocks noGrp="1"/>
          </p:cNvSpPr>
          <p:nvPr>
            <p:ph type="title"/>
          </p:nvPr>
        </p:nvSpPr>
        <p:spPr>
          <a:xfrm>
            <a:off x="839788" y="365125"/>
            <a:ext cx="10515600" cy="1325563"/>
          </a:xfrm>
        </p:spPr>
        <p:txBody>
          <a:bodyPr/>
          <a:lstStyle/>
          <a:p>
            <a:r>
              <a:rPr lang="en-GB"/>
              <a:t>Click to edit Master title style</a:t>
            </a:r>
            <a:endParaRPr lang="en-GE"/>
          </a:p>
        </p:txBody>
      </p:sp>
      <p:sp>
        <p:nvSpPr>
          <p:cNvPr id="3" name="Text Placeholder 2">
            <a:extLst>
              <a:ext uri="{FF2B5EF4-FFF2-40B4-BE49-F238E27FC236}">
                <a16:creationId xmlns:a16="http://schemas.microsoft.com/office/drawing/2014/main" id="{F9DC6722-E14B-DE4E-910A-7748ACDE7D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428A25-D36C-B043-9C93-952CE1921DA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Text Placeholder 4">
            <a:extLst>
              <a:ext uri="{FF2B5EF4-FFF2-40B4-BE49-F238E27FC236}">
                <a16:creationId xmlns:a16="http://schemas.microsoft.com/office/drawing/2014/main" id="{FAD9D85E-6313-4B4C-ADDF-ADA73BBAE4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27779D-09DC-7F40-BDF5-F71F7AB7F78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7" name="Date Placeholder 6">
            <a:extLst>
              <a:ext uri="{FF2B5EF4-FFF2-40B4-BE49-F238E27FC236}">
                <a16:creationId xmlns:a16="http://schemas.microsoft.com/office/drawing/2014/main" id="{C05B6A77-3944-5D44-9E68-4C080839D168}"/>
              </a:ext>
            </a:extLst>
          </p:cNvPr>
          <p:cNvSpPr>
            <a:spLocks noGrp="1"/>
          </p:cNvSpPr>
          <p:nvPr>
            <p:ph type="dt" sz="half" idx="10"/>
          </p:nvPr>
        </p:nvSpPr>
        <p:spPr/>
        <p:txBody>
          <a:bodyPr/>
          <a:lstStyle/>
          <a:p>
            <a:fld id="{D03D9CE2-9F08-B741-9C3A-F1699A9E7D82}" type="datetimeFigureOut">
              <a:rPr lang="en-GE" smtClean="0"/>
              <a:t>04/23/2024</a:t>
            </a:fld>
            <a:endParaRPr lang="en-GE"/>
          </a:p>
        </p:txBody>
      </p:sp>
      <p:sp>
        <p:nvSpPr>
          <p:cNvPr id="8" name="Footer Placeholder 7">
            <a:extLst>
              <a:ext uri="{FF2B5EF4-FFF2-40B4-BE49-F238E27FC236}">
                <a16:creationId xmlns:a16="http://schemas.microsoft.com/office/drawing/2014/main" id="{3E7AE13C-1B26-7A49-AFC9-922BFFB571FF}"/>
              </a:ext>
            </a:extLst>
          </p:cNvPr>
          <p:cNvSpPr>
            <a:spLocks noGrp="1"/>
          </p:cNvSpPr>
          <p:nvPr>
            <p:ph type="ftr" sz="quarter" idx="11"/>
          </p:nvPr>
        </p:nvSpPr>
        <p:spPr/>
        <p:txBody>
          <a:bodyPr/>
          <a:lstStyle/>
          <a:p>
            <a:endParaRPr lang="en-GE"/>
          </a:p>
        </p:txBody>
      </p:sp>
      <p:sp>
        <p:nvSpPr>
          <p:cNvPr id="9" name="Slide Number Placeholder 8">
            <a:extLst>
              <a:ext uri="{FF2B5EF4-FFF2-40B4-BE49-F238E27FC236}">
                <a16:creationId xmlns:a16="http://schemas.microsoft.com/office/drawing/2014/main" id="{BC092EB5-D75D-7C46-8BE4-32C60EFDBCFA}"/>
              </a:ext>
            </a:extLst>
          </p:cNvPr>
          <p:cNvSpPr>
            <a:spLocks noGrp="1"/>
          </p:cNvSpPr>
          <p:nvPr>
            <p:ph type="sldNum" sz="quarter" idx="12"/>
          </p:nvPr>
        </p:nvSpPr>
        <p:spPr/>
        <p:txBody>
          <a:bodyPr/>
          <a:lstStyle/>
          <a:p>
            <a:fld id="{2E2E2AE3-6E56-744A-A94B-066796A2829C}" type="slidenum">
              <a:rPr lang="en-GE" smtClean="0"/>
              <a:t>‹#›</a:t>
            </a:fld>
            <a:endParaRPr lang="en-GE"/>
          </a:p>
        </p:txBody>
      </p:sp>
    </p:spTree>
    <p:extLst>
      <p:ext uri="{BB962C8B-B14F-4D97-AF65-F5344CB8AC3E}">
        <p14:creationId xmlns:p14="http://schemas.microsoft.com/office/powerpoint/2010/main" val="393200801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B64A5D3D-831E-406C-A136-B62EC3424FD8}" type="datetimeFigureOut">
              <a:rPr lang="en-US" smtClean="0"/>
              <a:t>4/23/2024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3F9D-B503-BD42-8FD4-A7B2D1179EE7}"/>
              </a:ext>
            </a:extLst>
          </p:cNvPr>
          <p:cNvSpPr>
            <a:spLocks noGrp="1"/>
          </p:cNvSpPr>
          <p:nvPr>
            <p:ph type="title"/>
          </p:nvPr>
        </p:nvSpPr>
        <p:spPr/>
        <p:txBody>
          <a:bodyPr/>
          <a:lstStyle/>
          <a:p>
            <a:r>
              <a:rPr lang="en-GB"/>
              <a:t>Click to edit Master title style</a:t>
            </a:r>
            <a:endParaRPr lang="en-GE"/>
          </a:p>
        </p:txBody>
      </p:sp>
      <p:sp>
        <p:nvSpPr>
          <p:cNvPr id="3" name="Date Placeholder 2">
            <a:extLst>
              <a:ext uri="{FF2B5EF4-FFF2-40B4-BE49-F238E27FC236}">
                <a16:creationId xmlns:a16="http://schemas.microsoft.com/office/drawing/2014/main" id="{2A3E7466-5C35-6F42-9367-76417AE2DC59}"/>
              </a:ext>
            </a:extLst>
          </p:cNvPr>
          <p:cNvSpPr>
            <a:spLocks noGrp="1"/>
          </p:cNvSpPr>
          <p:nvPr>
            <p:ph type="dt" sz="half" idx="10"/>
          </p:nvPr>
        </p:nvSpPr>
        <p:spPr/>
        <p:txBody>
          <a:bodyPr/>
          <a:lstStyle/>
          <a:p>
            <a:fld id="{D03D9CE2-9F08-B741-9C3A-F1699A9E7D82}" type="datetimeFigureOut">
              <a:rPr lang="en-GE" smtClean="0"/>
              <a:t>04/23/2024</a:t>
            </a:fld>
            <a:endParaRPr lang="en-GE"/>
          </a:p>
        </p:txBody>
      </p:sp>
      <p:sp>
        <p:nvSpPr>
          <p:cNvPr id="4" name="Footer Placeholder 3">
            <a:extLst>
              <a:ext uri="{FF2B5EF4-FFF2-40B4-BE49-F238E27FC236}">
                <a16:creationId xmlns:a16="http://schemas.microsoft.com/office/drawing/2014/main" id="{FA571490-84F0-CB45-8F48-6FAAC4B2C5CA}"/>
              </a:ext>
            </a:extLst>
          </p:cNvPr>
          <p:cNvSpPr>
            <a:spLocks noGrp="1"/>
          </p:cNvSpPr>
          <p:nvPr>
            <p:ph type="ftr" sz="quarter" idx="11"/>
          </p:nvPr>
        </p:nvSpPr>
        <p:spPr/>
        <p:txBody>
          <a:bodyPr/>
          <a:lstStyle/>
          <a:p>
            <a:endParaRPr lang="en-GE"/>
          </a:p>
        </p:txBody>
      </p:sp>
      <p:sp>
        <p:nvSpPr>
          <p:cNvPr id="5" name="Slide Number Placeholder 4">
            <a:extLst>
              <a:ext uri="{FF2B5EF4-FFF2-40B4-BE49-F238E27FC236}">
                <a16:creationId xmlns:a16="http://schemas.microsoft.com/office/drawing/2014/main" id="{BED667DB-1F19-8F4C-9F2D-A15BC532A595}"/>
              </a:ext>
            </a:extLst>
          </p:cNvPr>
          <p:cNvSpPr>
            <a:spLocks noGrp="1"/>
          </p:cNvSpPr>
          <p:nvPr>
            <p:ph type="sldNum" sz="quarter" idx="12"/>
          </p:nvPr>
        </p:nvSpPr>
        <p:spPr/>
        <p:txBody>
          <a:bodyPr/>
          <a:lstStyle/>
          <a:p>
            <a:fld id="{2E2E2AE3-6E56-744A-A94B-066796A2829C}" type="slidenum">
              <a:rPr lang="en-GE" smtClean="0"/>
              <a:t>‹#›</a:t>
            </a:fld>
            <a:endParaRPr lang="en-GE"/>
          </a:p>
        </p:txBody>
      </p:sp>
    </p:spTree>
    <p:extLst>
      <p:ext uri="{BB962C8B-B14F-4D97-AF65-F5344CB8AC3E}">
        <p14:creationId xmlns:p14="http://schemas.microsoft.com/office/powerpoint/2010/main" val="236713494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3EECC-4B30-B443-9FD3-1280AB9B4E38}"/>
              </a:ext>
            </a:extLst>
          </p:cNvPr>
          <p:cNvSpPr>
            <a:spLocks noGrp="1"/>
          </p:cNvSpPr>
          <p:nvPr>
            <p:ph type="dt" sz="half" idx="10"/>
          </p:nvPr>
        </p:nvSpPr>
        <p:spPr/>
        <p:txBody>
          <a:bodyPr/>
          <a:lstStyle/>
          <a:p>
            <a:fld id="{D03D9CE2-9F08-B741-9C3A-F1699A9E7D82}" type="datetimeFigureOut">
              <a:rPr lang="en-GE" smtClean="0"/>
              <a:t>04/23/2024</a:t>
            </a:fld>
            <a:endParaRPr lang="en-GE"/>
          </a:p>
        </p:txBody>
      </p:sp>
      <p:sp>
        <p:nvSpPr>
          <p:cNvPr id="3" name="Footer Placeholder 2">
            <a:extLst>
              <a:ext uri="{FF2B5EF4-FFF2-40B4-BE49-F238E27FC236}">
                <a16:creationId xmlns:a16="http://schemas.microsoft.com/office/drawing/2014/main" id="{D0BEB4FF-FA73-1F4A-A523-56A92D1A3461}"/>
              </a:ext>
            </a:extLst>
          </p:cNvPr>
          <p:cNvSpPr>
            <a:spLocks noGrp="1"/>
          </p:cNvSpPr>
          <p:nvPr>
            <p:ph type="ftr" sz="quarter" idx="11"/>
          </p:nvPr>
        </p:nvSpPr>
        <p:spPr/>
        <p:txBody>
          <a:bodyPr/>
          <a:lstStyle/>
          <a:p>
            <a:endParaRPr lang="en-GE"/>
          </a:p>
        </p:txBody>
      </p:sp>
      <p:sp>
        <p:nvSpPr>
          <p:cNvPr id="4" name="Slide Number Placeholder 3">
            <a:extLst>
              <a:ext uri="{FF2B5EF4-FFF2-40B4-BE49-F238E27FC236}">
                <a16:creationId xmlns:a16="http://schemas.microsoft.com/office/drawing/2014/main" id="{6521C2A9-C727-4D4E-BA74-9242F7855C4F}"/>
              </a:ext>
            </a:extLst>
          </p:cNvPr>
          <p:cNvSpPr>
            <a:spLocks noGrp="1"/>
          </p:cNvSpPr>
          <p:nvPr>
            <p:ph type="sldNum" sz="quarter" idx="12"/>
          </p:nvPr>
        </p:nvSpPr>
        <p:spPr/>
        <p:txBody>
          <a:bodyPr/>
          <a:lstStyle/>
          <a:p>
            <a:fld id="{2E2E2AE3-6E56-744A-A94B-066796A2829C}" type="slidenum">
              <a:rPr lang="en-GE" smtClean="0"/>
              <a:t>‹#›</a:t>
            </a:fld>
            <a:endParaRPr lang="en-GE"/>
          </a:p>
        </p:txBody>
      </p:sp>
    </p:spTree>
    <p:extLst>
      <p:ext uri="{BB962C8B-B14F-4D97-AF65-F5344CB8AC3E}">
        <p14:creationId xmlns:p14="http://schemas.microsoft.com/office/powerpoint/2010/main" val="377361498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B742B-25C6-794E-A7F0-8DCF1FABDB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Content Placeholder 2">
            <a:extLst>
              <a:ext uri="{FF2B5EF4-FFF2-40B4-BE49-F238E27FC236}">
                <a16:creationId xmlns:a16="http://schemas.microsoft.com/office/drawing/2014/main" id="{783BA8C9-D317-1C49-80BD-6E4F9E7361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Text Placeholder 3">
            <a:extLst>
              <a:ext uri="{FF2B5EF4-FFF2-40B4-BE49-F238E27FC236}">
                <a16:creationId xmlns:a16="http://schemas.microsoft.com/office/drawing/2014/main" id="{92BE3D5D-7540-2E4F-A769-E5DCE08BC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B0A4BF-941D-D346-AFBF-4D43C3584807}"/>
              </a:ext>
            </a:extLst>
          </p:cNvPr>
          <p:cNvSpPr>
            <a:spLocks noGrp="1"/>
          </p:cNvSpPr>
          <p:nvPr>
            <p:ph type="dt" sz="half" idx="10"/>
          </p:nvPr>
        </p:nvSpPr>
        <p:spPr/>
        <p:txBody>
          <a:bodyPr/>
          <a:lstStyle/>
          <a:p>
            <a:fld id="{D03D9CE2-9F08-B741-9C3A-F1699A9E7D82}" type="datetimeFigureOut">
              <a:rPr lang="en-GE" smtClean="0"/>
              <a:t>04/23/2024</a:t>
            </a:fld>
            <a:endParaRPr lang="en-GE"/>
          </a:p>
        </p:txBody>
      </p:sp>
      <p:sp>
        <p:nvSpPr>
          <p:cNvPr id="6" name="Footer Placeholder 5">
            <a:extLst>
              <a:ext uri="{FF2B5EF4-FFF2-40B4-BE49-F238E27FC236}">
                <a16:creationId xmlns:a16="http://schemas.microsoft.com/office/drawing/2014/main" id="{0E586E55-ED8A-0044-9C58-89119AE2E614}"/>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6A0BB2A2-2A46-514E-B685-24B64048B150}"/>
              </a:ext>
            </a:extLst>
          </p:cNvPr>
          <p:cNvSpPr>
            <a:spLocks noGrp="1"/>
          </p:cNvSpPr>
          <p:nvPr>
            <p:ph type="sldNum" sz="quarter" idx="12"/>
          </p:nvPr>
        </p:nvSpPr>
        <p:spPr/>
        <p:txBody>
          <a:bodyPr/>
          <a:lstStyle/>
          <a:p>
            <a:fld id="{2E2E2AE3-6E56-744A-A94B-066796A2829C}" type="slidenum">
              <a:rPr lang="en-GE" smtClean="0"/>
              <a:t>‹#›</a:t>
            </a:fld>
            <a:endParaRPr lang="en-GE"/>
          </a:p>
        </p:txBody>
      </p:sp>
    </p:spTree>
    <p:extLst>
      <p:ext uri="{BB962C8B-B14F-4D97-AF65-F5344CB8AC3E}">
        <p14:creationId xmlns:p14="http://schemas.microsoft.com/office/powerpoint/2010/main" val="817772665"/>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BEAF1-EA94-3648-88E6-F7BAEE97418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Picture Placeholder 2">
            <a:extLst>
              <a:ext uri="{FF2B5EF4-FFF2-40B4-BE49-F238E27FC236}">
                <a16:creationId xmlns:a16="http://schemas.microsoft.com/office/drawing/2014/main" id="{632AAA2A-431C-D44C-93A1-9FF6CA746A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E"/>
          </a:p>
        </p:txBody>
      </p:sp>
      <p:sp>
        <p:nvSpPr>
          <p:cNvPr id="4" name="Text Placeholder 3">
            <a:extLst>
              <a:ext uri="{FF2B5EF4-FFF2-40B4-BE49-F238E27FC236}">
                <a16:creationId xmlns:a16="http://schemas.microsoft.com/office/drawing/2014/main" id="{A0DA63B8-6F1A-CA4F-BA02-6DAE62CAB3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F22F06-A4C5-7D4E-94D1-8BE7B5727F37}"/>
              </a:ext>
            </a:extLst>
          </p:cNvPr>
          <p:cNvSpPr>
            <a:spLocks noGrp="1"/>
          </p:cNvSpPr>
          <p:nvPr>
            <p:ph type="dt" sz="half" idx="10"/>
          </p:nvPr>
        </p:nvSpPr>
        <p:spPr/>
        <p:txBody>
          <a:bodyPr/>
          <a:lstStyle/>
          <a:p>
            <a:fld id="{D03D9CE2-9F08-B741-9C3A-F1699A9E7D82}" type="datetimeFigureOut">
              <a:rPr lang="en-GE" smtClean="0"/>
              <a:t>04/23/2024</a:t>
            </a:fld>
            <a:endParaRPr lang="en-GE"/>
          </a:p>
        </p:txBody>
      </p:sp>
      <p:sp>
        <p:nvSpPr>
          <p:cNvPr id="6" name="Footer Placeholder 5">
            <a:extLst>
              <a:ext uri="{FF2B5EF4-FFF2-40B4-BE49-F238E27FC236}">
                <a16:creationId xmlns:a16="http://schemas.microsoft.com/office/drawing/2014/main" id="{003A2CE1-7828-C343-84CB-4BC109AE3BD7}"/>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6DE20D14-9955-0945-882B-BCF31C6598C5}"/>
              </a:ext>
            </a:extLst>
          </p:cNvPr>
          <p:cNvSpPr>
            <a:spLocks noGrp="1"/>
          </p:cNvSpPr>
          <p:nvPr>
            <p:ph type="sldNum" sz="quarter" idx="12"/>
          </p:nvPr>
        </p:nvSpPr>
        <p:spPr/>
        <p:txBody>
          <a:bodyPr/>
          <a:lstStyle/>
          <a:p>
            <a:fld id="{2E2E2AE3-6E56-744A-A94B-066796A2829C}" type="slidenum">
              <a:rPr lang="en-GE" smtClean="0"/>
              <a:t>‹#›</a:t>
            </a:fld>
            <a:endParaRPr lang="en-GE"/>
          </a:p>
        </p:txBody>
      </p:sp>
    </p:spTree>
    <p:extLst>
      <p:ext uri="{BB962C8B-B14F-4D97-AF65-F5344CB8AC3E}">
        <p14:creationId xmlns:p14="http://schemas.microsoft.com/office/powerpoint/2010/main" val="1313362206"/>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9F5B-4D17-D544-99D9-8F678EC91DE7}"/>
              </a:ext>
            </a:extLst>
          </p:cNvPr>
          <p:cNvSpPr>
            <a:spLocks noGrp="1"/>
          </p:cNvSpPr>
          <p:nvPr>
            <p:ph type="title"/>
          </p:nvPr>
        </p:nvSpPr>
        <p:spPr/>
        <p:txBody>
          <a:bodyPr/>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670F259E-7B2E-8D49-8557-EEC4AF8FBBB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2A26E4B4-7D92-9341-8B01-3776FC6B06C4}"/>
              </a:ext>
            </a:extLst>
          </p:cNvPr>
          <p:cNvSpPr>
            <a:spLocks noGrp="1"/>
          </p:cNvSpPr>
          <p:nvPr>
            <p:ph type="dt" sz="half" idx="10"/>
          </p:nvPr>
        </p:nvSpPr>
        <p:spPr/>
        <p:txBody>
          <a:bodyPr/>
          <a:lstStyle/>
          <a:p>
            <a:fld id="{D03D9CE2-9F08-B741-9C3A-F1699A9E7D82}" type="datetimeFigureOut">
              <a:rPr lang="en-GE" smtClean="0"/>
              <a:t>04/23/2024</a:t>
            </a:fld>
            <a:endParaRPr lang="en-GE"/>
          </a:p>
        </p:txBody>
      </p:sp>
      <p:sp>
        <p:nvSpPr>
          <p:cNvPr id="5" name="Footer Placeholder 4">
            <a:extLst>
              <a:ext uri="{FF2B5EF4-FFF2-40B4-BE49-F238E27FC236}">
                <a16:creationId xmlns:a16="http://schemas.microsoft.com/office/drawing/2014/main" id="{79BA87FA-4A23-444D-8007-37028CE41F3F}"/>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78E385B2-69F7-BC46-B494-A68F6D152514}"/>
              </a:ext>
            </a:extLst>
          </p:cNvPr>
          <p:cNvSpPr>
            <a:spLocks noGrp="1"/>
          </p:cNvSpPr>
          <p:nvPr>
            <p:ph type="sldNum" sz="quarter" idx="12"/>
          </p:nvPr>
        </p:nvSpPr>
        <p:spPr/>
        <p:txBody>
          <a:bodyPr/>
          <a:lstStyle/>
          <a:p>
            <a:fld id="{2E2E2AE3-6E56-744A-A94B-066796A2829C}" type="slidenum">
              <a:rPr lang="en-GE" smtClean="0"/>
              <a:t>‹#›</a:t>
            </a:fld>
            <a:endParaRPr lang="en-GE"/>
          </a:p>
        </p:txBody>
      </p:sp>
    </p:spTree>
    <p:extLst>
      <p:ext uri="{BB962C8B-B14F-4D97-AF65-F5344CB8AC3E}">
        <p14:creationId xmlns:p14="http://schemas.microsoft.com/office/powerpoint/2010/main" val="265739964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BA35F9-9013-3743-A315-CB6AE4CEBEA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7EE754D0-4C3A-9548-948D-6803C1A57BF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1CEDE2AE-7143-724C-AF61-0EAD4528C85B}"/>
              </a:ext>
            </a:extLst>
          </p:cNvPr>
          <p:cNvSpPr>
            <a:spLocks noGrp="1"/>
          </p:cNvSpPr>
          <p:nvPr>
            <p:ph type="dt" sz="half" idx="10"/>
          </p:nvPr>
        </p:nvSpPr>
        <p:spPr/>
        <p:txBody>
          <a:bodyPr/>
          <a:lstStyle/>
          <a:p>
            <a:fld id="{D03D9CE2-9F08-B741-9C3A-F1699A9E7D82}" type="datetimeFigureOut">
              <a:rPr lang="en-GE" smtClean="0"/>
              <a:t>04/23/2024</a:t>
            </a:fld>
            <a:endParaRPr lang="en-GE"/>
          </a:p>
        </p:txBody>
      </p:sp>
      <p:sp>
        <p:nvSpPr>
          <p:cNvPr id="5" name="Footer Placeholder 4">
            <a:extLst>
              <a:ext uri="{FF2B5EF4-FFF2-40B4-BE49-F238E27FC236}">
                <a16:creationId xmlns:a16="http://schemas.microsoft.com/office/drawing/2014/main" id="{0D5B14B7-887F-4E42-A1CF-DE16687DEE3B}"/>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6368E13A-04CD-FA44-BCD6-94ED2192C855}"/>
              </a:ext>
            </a:extLst>
          </p:cNvPr>
          <p:cNvSpPr>
            <a:spLocks noGrp="1"/>
          </p:cNvSpPr>
          <p:nvPr>
            <p:ph type="sldNum" sz="quarter" idx="12"/>
          </p:nvPr>
        </p:nvSpPr>
        <p:spPr/>
        <p:txBody>
          <a:bodyPr/>
          <a:lstStyle/>
          <a:p>
            <a:fld id="{2E2E2AE3-6E56-744A-A94B-066796A2829C}" type="slidenum">
              <a:rPr lang="en-GE" smtClean="0"/>
              <a:t>‹#›</a:t>
            </a:fld>
            <a:endParaRPr lang="en-GE"/>
          </a:p>
        </p:txBody>
      </p:sp>
    </p:spTree>
    <p:extLst>
      <p:ext uri="{BB962C8B-B14F-4D97-AF65-F5344CB8AC3E}">
        <p14:creationId xmlns:p14="http://schemas.microsoft.com/office/powerpoint/2010/main" val="405054995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055052424"/>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3959713266"/>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427082475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42128192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98384979-34D1-4946-92BC-C90CC7A18AC8}" type="datetimeFigureOut">
              <a:rPr lang="en-US" smtClean="0"/>
              <a:t>4/23/2024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16268835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889583192"/>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19116196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31507133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83927063"/>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330364223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21089208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A1248-2BD6-D141-A16E-00E082068E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E"/>
          </a:p>
        </p:txBody>
      </p:sp>
      <p:sp>
        <p:nvSpPr>
          <p:cNvPr id="3" name="Subtitle 2">
            <a:extLst>
              <a:ext uri="{FF2B5EF4-FFF2-40B4-BE49-F238E27FC236}">
                <a16:creationId xmlns:a16="http://schemas.microsoft.com/office/drawing/2014/main" id="{B6DD0057-FE85-CF45-AC86-8CC18E43D0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E"/>
          </a:p>
        </p:txBody>
      </p:sp>
      <p:sp>
        <p:nvSpPr>
          <p:cNvPr id="4" name="Date Placeholder 3">
            <a:extLst>
              <a:ext uri="{FF2B5EF4-FFF2-40B4-BE49-F238E27FC236}">
                <a16:creationId xmlns:a16="http://schemas.microsoft.com/office/drawing/2014/main" id="{FCC044D6-71EE-9E47-9EC1-5B907FA9E11B}"/>
              </a:ext>
            </a:extLst>
          </p:cNvPr>
          <p:cNvSpPr>
            <a:spLocks noGrp="1"/>
          </p:cNvSpPr>
          <p:nvPr>
            <p:ph type="dt" sz="half" idx="10"/>
          </p:nvPr>
        </p:nvSpPr>
        <p:spPr/>
        <p:txBody>
          <a:bodyPr/>
          <a:lstStyle/>
          <a:p>
            <a:fld id="{5FD18040-B163-FC44-8D6A-12765792A14C}" type="datetimeFigureOut">
              <a:rPr lang="en-GE" smtClean="0"/>
              <a:t>04/23/2024</a:t>
            </a:fld>
            <a:endParaRPr lang="en-GE"/>
          </a:p>
        </p:txBody>
      </p:sp>
      <p:sp>
        <p:nvSpPr>
          <p:cNvPr id="5" name="Footer Placeholder 4">
            <a:extLst>
              <a:ext uri="{FF2B5EF4-FFF2-40B4-BE49-F238E27FC236}">
                <a16:creationId xmlns:a16="http://schemas.microsoft.com/office/drawing/2014/main" id="{9F2EDA33-10DD-244C-855B-8055A8A7C10D}"/>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6FE631FC-B612-274E-BDB2-8DC4CF5A0D52}"/>
              </a:ext>
            </a:extLst>
          </p:cNvPr>
          <p:cNvSpPr>
            <a:spLocks noGrp="1"/>
          </p:cNvSpPr>
          <p:nvPr>
            <p:ph type="sldNum" sz="quarter" idx="12"/>
          </p:nvPr>
        </p:nvSpPr>
        <p:spPr/>
        <p:txBody>
          <a:bodyPr/>
          <a:lstStyle/>
          <a:p>
            <a:fld id="{061E134F-7C41-9646-8718-0EA89C7B8DBF}" type="slidenum">
              <a:rPr lang="en-GE" smtClean="0"/>
              <a:t>‹#›</a:t>
            </a:fld>
            <a:endParaRPr lang="en-GE"/>
          </a:p>
        </p:txBody>
      </p:sp>
    </p:spTree>
    <p:extLst>
      <p:ext uri="{BB962C8B-B14F-4D97-AF65-F5344CB8AC3E}">
        <p14:creationId xmlns:p14="http://schemas.microsoft.com/office/powerpoint/2010/main" val="3209867583"/>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3208-0A76-8445-BB49-B7AC4C48F1B5}"/>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91DA77E8-CC09-4C43-B47D-3CAE8CE2EE1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F94B537C-664E-184F-9EED-55A50578BDDA}"/>
              </a:ext>
            </a:extLst>
          </p:cNvPr>
          <p:cNvSpPr>
            <a:spLocks noGrp="1"/>
          </p:cNvSpPr>
          <p:nvPr>
            <p:ph type="dt" sz="half" idx="10"/>
          </p:nvPr>
        </p:nvSpPr>
        <p:spPr/>
        <p:txBody>
          <a:bodyPr/>
          <a:lstStyle/>
          <a:p>
            <a:fld id="{5FD18040-B163-FC44-8D6A-12765792A14C}" type="datetimeFigureOut">
              <a:rPr lang="en-GE" smtClean="0"/>
              <a:t>04/23/2024</a:t>
            </a:fld>
            <a:endParaRPr lang="en-GE"/>
          </a:p>
        </p:txBody>
      </p:sp>
      <p:sp>
        <p:nvSpPr>
          <p:cNvPr id="5" name="Footer Placeholder 4">
            <a:extLst>
              <a:ext uri="{FF2B5EF4-FFF2-40B4-BE49-F238E27FC236}">
                <a16:creationId xmlns:a16="http://schemas.microsoft.com/office/drawing/2014/main" id="{956C749F-3E61-344B-9E49-F4E7D4BCF5D6}"/>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40CB084D-B890-D74B-873D-B9F78AB9E872}"/>
              </a:ext>
            </a:extLst>
          </p:cNvPr>
          <p:cNvSpPr>
            <a:spLocks noGrp="1"/>
          </p:cNvSpPr>
          <p:nvPr>
            <p:ph type="sldNum" sz="quarter" idx="12"/>
          </p:nvPr>
        </p:nvSpPr>
        <p:spPr/>
        <p:txBody>
          <a:bodyPr/>
          <a:lstStyle/>
          <a:p>
            <a:fld id="{061E134F-7C41-9646-8718-0EA89C7B8DBF}" type="slidenum">
              <a:rPr lang="en-GE" smtClean="0"/>
              <a:t>‹#›</a:t>
            </a:fld>
            <a:endParaRPr lang="en-GE"/>
          </a:p>
        </p:txBody>
      </p:sp>
    </p:spTree>
    <p:extLst>
      <p:ext uri="{BB962C8B-B14F-4D97-AF65-F5344CB8AC3E}">
        <p14:creationId xmlns:p14="http://schemas.microsoft.com/office/powerpoint/2010/main" val="4143699286"/>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AD7F-7339-E042-8862-85B240EE13B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E"/>
          </a:p>
        </p:txBody>
      </p:sp>
      <p:sp>
        <p:nvSpPr>
          <p:cNvPr id="3" name="Text Placeholder 2">
            <a:extLst>
              <a:ext uri="{FF2B5EF4-FFF2-40B4-BE49-F238E27FC236}">
                <a16:creationId xmlns:a16="http://schemas.microsoft.com/office/drawing/2014/main" id="{903769A3-1535-4647-9360-3D0A533A85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50460E2-8CCF-C54B-BAB3-4955045FFD76}"/>
              </a:ext>
            </a:extLst>
          </p:cNvPr>
          <p:cNvSpPr>
            <a:spLocks noGrp="1"/>
          </p:cNvSpPr>
          <p:nvPr>
            <p:ph type="dt" sz="half" idx="10"/>
          </p:nvPr>
        </p:nvSpPr>
        <p:spPr/>
        <p:txBody>
          <a:bodyPr/>
          <a:lstStyle/>
          <a:p>
            <a:fld id="{5FD18040-B163-FC44-8D6A-12765792A14C}" type="datetimeFigureOut">
              <a:rPr lang="en-GE" smtClean="0"/>
              <a:t>04/23/2024</a:t>
            </a:fld>
            <a:endParaRPr lang="en-GE"/>
          </a:p>
        </p:txBody>
      </p:sp>
      <p:sp>
        <p:nvSpPr>
          <p:cNvPr id="5" name="Footer Placeholder 4">
            <a:extLst>
              <a:ext uri="{FF2B5EF4-FFF2-40B4-BE49-F238E27FC236}">
                <a16:creationId xmlns:a16="http://schemas.microsoft.com/office/drawing/2014/main" id="{10A3ABC4-B79A-2341-BA87-DD4881B24DD8}"/>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6A6A0D7B-E159-8043-87D4-3F19C96AD386}"/>
              </a:ext>
            </a:extLst>
          </p:cNvPr>
          <p:cNvSpPr>
            <a:spLocks noGrp="1"/>
          </p:cNvSpPr>
          <p:nvPr>
            <p:ph type="sldNum" sz="quarter" idx="12"/>
          </p:nvPr>
        </p:nvSpPr>
        <p:spPr/>
        <p:txBody>
          <a:bodyPr/>
          <a:lstStyle/>
          <a:p>
            <a:fld id="{061E134F-7C41-9646-8718-0EA89C7B8DBF}" type="slidenum">
              <a:rPr lang="en-GE" smtClean="0"/>
              <a:t>‹#›</a:t>
            </a:fld>
            <a:endParaRPr lang="en-GE"/>
          </a:p>
        </p:txBody>
      </p:sp>
    </p:spTree>
    <p:extLst>
      <p:ext uri="{BB962C8B-B14F-4D97-AF65-F5344CB8AC3E}">
        <p14:creationId xmlns:p14="http://schemas.microsoft.com/office/powerpoint/2010/main" val="94324668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B633027D-01C0-4DF2-86B3-9B5247AB0AAC}" type="datetimeFigureOut">
              <a:rPr lang="en-US" smtClean="0"/>
              <a:t>4/23/2024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C4E9-94AC-6549-A8BA-D28D1D6E9033}"/>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68EC781A-2A56-8C49-B6E4-8A3FCC06C30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Content Placeholder 3">
            <a:extLst>
              <a:ext uri="{FF2B5EF4-FFF2-40B4-BE49-F238E27FC236}">
                <a16:creationId xmlns:a16="http://schemas.microsoft.com/office/drawing/2014/main" id="{062FCE7E-9E2C-DD4E-90CE-D2773C0D32A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Date Placeholder 4">
            <a:extLst>
              <a:ext uri="{FF2B5EF4-FFF2-40B4-BE49-F238E27FC236}">
                <a16:creationId xmlns:a16="http://schemas.microsoft.com/office/drawing/2014/main" id="{FBB7A346-D9FB-CB46-AA48-6DA47B97782A}"/>
              </a:ext>
            </a:extLst>
          </p:cNvPr>
          <p:cNvSpPr>
            <a:spLocks noGrp="1"/>
          </p:cNvSpPr>
          <p:nvPr>
            <p:ph type="dt" sz="half" idx="10"/>
          </p:nvPr>
        </p:nvSpPr>
        <p:spPr/>
        <p:txBody>
          <a:bodyPr/>
          <a:lstStyle/>
          <a:p>
            <a:fld id="{5FD18040-B163-FC44-8D6A-12765792A14C}" type="datetimeFigureOut">
              <a:rPr lang="en-GE" smtClean="0"/>
              <a:t>04/23/2024</a:t>
            </a:fld>
            <a:endParaRPr lang="en-GE"/>
          </a:p>
        </p:txBody>
      </p:sp>
      <p:sp>
        <p:nvSpPr>
          <p:cNvPr id="6" name="Footer Placeholder 5">
            <a:extLst>
              <a:ext uri="{FF2B5EF4-FFF2-40B4-BE49-F238E27FC236}">
                <a16:creationId xmlns:a16="http://schemas.microsoft.com/office/drawing/2014/main" id="{648EE6FE-F17B-0447-AC71-F5A2E5964799}"/>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D2478FB3-2DBA-F34F-B5CA-9F5E20B26B25}"/>
              </a:ext>
            </a:extLst>
          </p:cNvPr>
          <p:cNvSpPr>
            <a:spLocks noGrp="1"/>
          </p:cNvSpPr>
          <p:nvPr>
            <p:ph type="sldNum" sz="quarter" idx="12"/>
          </p:nvPr>
        </p:nvSpPr>
        <p:spPr/>
        <p:txBody>
          <a:bodyPr/>
          <a:lstStyle/>
          <a:p>
            <a:fld id="{061E134F-7C41-9646-8718-0EA89C7B8DBF}" type="slidenum">
              <a:rPr lang="en-GE" smtClean="0"/>
              <a:t>‹#›</a:t>
            </a:fld>
            <a:endParaRPr lang="en-GE"/>
          </a:p>
        </p:txBody>
      </p:sp>
    </p:spTree>
    <p:extLst>
      <p:ext uri="{BB962C8B-B14F-4D97-AF65-F5344CB8AC3E}">
        <p14:creationId xmlns:p14="http://schemas.microsoft.com/office/powerpoint/2010/main" val="1072886710"/>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6FBE3-2D1F-8844-8DEA-96F4368D4AF5}"/>
              </a:ext>
            </a:extLst>
          </p:cNvPr>
          <p:cNvSpPr>
            <a:spLocks noGrp="1"/>
          </p:cNvSpPr>
          <p:nvPr>
            <p:ph type="title"/>
          </p:nvPr>
        </p:nvSpPr>
        <p:spPr>
          <a:xfrm>
            <a:off x="839788" y="365125"/>
            <a:ext cx="10515600" cy="1325563"/>
          </a:xfrm>
        </p:spPr>
        <p:txBody>
          <a:bodyPr/>
          <a:lstStyle/>
          <a:p>
            <a:r>
              <a:rPr lang="en-GB"/>
              <a:t>Click to edit Master title style</a:t>
            </a:r>
            <a:endParaRPr lang="en-GE"/>
          </a:p>
        </p:txBody>
      </p:sp>
      <p:sp>
        <p:nvSpPr>
          <p:cNvPr id="3" name="Text Placeholder 2">
            <a:extLst>
              <a:ext uri="{FF2B5EF4-FFF2-40B4-BE49-F238E27FC236}">
                <a16:creationId xmlns:a16="http://schemas.microsoft.com/office/drawing/2014/main" id="{18EB3D09-0F47-344B-ACD0-479AB052F1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91F172C-9AB6-B642-888A-CEC8277C27A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Text Placeholder 4">
            <a:extLst>
              <a:ext uri="{FF2B5EF4-FFF2-40B4-BE49-F238E27FC236}">
                <a16:creationId xmlns:a16="http://schemas.microsoft.com/office/drawing/2014/main" id="{4AF107D8-C192-8240-8C11-92F3912D5D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BB20B12-FAFC-F747-BD06-2779A16B42A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7" name="Date Placeholder 6">
            <a:extLst>
              <a:ext uri="{FF2B5EF4-FFF2-40B4-BE49-F238E27FC236}">
                <a16:creationId xmlns:a16="http://schemas.microsoft.com/office/drawing/2014/main" id="{62322F8E-096B-3E4D-B528-55BABB8F5C9E}"/>
              </a:ext>
            </a:extLst>
          </p:cNvPr>
          <p:cNvSpPr>
            <a:spLocks noGrp="1"/>
          </p:cNvSpPr>
          <p:nvPr>
            <p:ph type="dt" sz="half" idx="10"/>
          </p:nvPr>
        </p:nvSpPr>
        <p:spPr/>
        <p:txBody>
          <a:bodyPr/>
          <a:lstStyle/>
          <a:p>
            <a:fld id="{5FD18040-B163-FC44-8D6A-12765792A14C}" type="datetimeFigureOut">
              <a:rPr lang="en-GE" smtClean="0"/>
              <a:t>04/23/2024</a:t>
            </a:fld>
            <a:endParaRPr lang="en-GE"/>
          </a:p>
        </p:txBody>
      </p:sp>
      <p:sp>
        <p:nvSpPr>
          <p:cNvPr id="8" name="Footer Placeholder 7">
            <a:extLst>
              <a:ext uri="{FF2B5EF4-FFF2-40B4-BE49-F238E27FC236}">
                <a16:creationId xmlns:a16="http://schemas.microsoft.com/office/drawing/2014/main" id="{0C0CE188-9C6D-6644-BDC9-D57AD99B65A9}"/>
              </a:ext>
            </a:extLst>
          </p:cNvPr>
          <p:cNvSpPr>
            <a:spLocks noGrp="1"/>
          </p:cNvSpPr>
          <p:nvPr>
            <p:ph type="ftr" sz="quarter" idx="11"/>
          </p:nvPr>
        </p:nvSpPr>
        <p:spPr/>
        <p:txBody>
          <a:bodyPr/>
          <a:lstStyle/>
          <a:p>
            <a:endParaRPr lang="en-GE"/>
          </a:p>
        </p:txBody>
      </p:sp>
      <p:sp>
        <p:nvSpPr>
          <p:cNvPr id="9" name="Slide Number Placeholder 8">
            <a:extLst>
              <a:ext uri="{FF2B5EF4-FFF2-40B4-BE49-F238E27FC236}">
                <a16:creationId xmlns:a16="http://schemas.microsoft.com/office/drawing/2014/main" id="{D8670EE6-FCAF-CF43-BCB2-96703207A665}"/>
              </a:ext>
            </a:extLst>
          </p:cNvPr>
          <p:cNvSpPr>
            <a:spLocks noGrp="1"/>
          </p:cNvSpPr>
          <p:nvPr>
            <p:ph type="sldNum" sz="quarter" idx="12"/>
          </p:nvPr>
        </p:nvSpPr>
        <p:spPr/>
        <p:txBody>
          <a:bodyPr/>
          <a:lstStyle/>
          <a:p>
            <a:fld id="{061E134F-7C41-9646-8718-0EA89C7B8DBF}" type="slidenum">
              <a:rPr lang="en-GE" smtClean="0"/>
              <a:t>‹#›</a:t>
            </a:fld>
            <a:endParaRPr lang="en-GE"/>
          </a:p>
        </p:txBody>
      </p:sp>
    </p:spTree>
    <p:extLst>
      <p:ext uri="{BB962C8B-B14F-4D97-AF65-F5344CB8AC3E}">
        <p14:creationId xmlns:p14="http://schemas.microsoft.com/office/powerpoint/2010/main" val="2560769405"/>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C681-D17F-6548-8BFF-BF4DD8AB5CDA}"/>
              </a:ext>
            </a:extLst>
          </p:cNvPr>
          <p:cNvSpPr>
            <a:spLocks noGrp="1"/>
          </p:cNvSpPr>
          <p:nvPr>
            <p:ph type="title"/>
          </p:nvPr>
        </p:nvSpPr>
        <p:spPr/>
        <p:txBody>
          <a:bodyPr/>
          <a:lstStyle/>
          <a:p>
            <a:r>
              <a:rPr lang="en-GB"/>
              <a:t>Click to edit Master title style</a:t>
            </a:r>
            <a:endParaRPr lang="en-GE"/>
          </a:p>
        </p:txBody>
      </p:sp>
      <p:sp>
        <p:nvSpPr>
          <p:cNvPr id="3" name="Date Placeholder 2">
            <a:extLst>
              <a:ext uri="{FF2B5EF4-FFF2-40B4-BE49-F238E27FC236}">
                <a16:creationId xmlns:a16="http://schemas.microsoft.com/office/drawing/2014/main" id="{50BB6BB6-0295-864B-B87D-38EC2EB7F12D}"/>
              </a:ext>
            </a:extLst>
          </p:cNvPr>
          <p:cNvSpPr>
            <a:spLocks noGrp="1"/>
          </p:cNvSpPr>
          <p:nvPr>
            <p:ph type="dt" sz="half" idx="10"/>
          </p:nvPr>
        </p:nvSpPr>
        <p:spPr/>
        <p:txBody>
          <a:bodyPr/>
          <a:lstStyle/>
          <a:p>
            <a:fld id="{5FD18040-B163-FC44-8D6A-12765792A14C}" type="datetimeFigureOut">
              <a:rPr lang="en-GE" smtClean="0"/>
              <a:t>04/23/2024</a:t>
            </a:fld>
            <a:endParaRPr lang="en-GE"/>
          </a:p>
        </p:txBody>
      </p:sp>
      <p:sp>
        <p:nvSpPr>
          <p:cNvPr id="4" name="Footer Placeholder 3">
            <a:extLst>
              <a:ext uri="{FF2B5EF4-FFF2-40B4-BE49-F238E27FC236}">
                <a16:creationId xmlns:a16="http://schemas.microsoft.com/office/drawing/2014/main" id="{DF17B779-995C-4149-BC2F-3636451EEBD6}"/>
              </a:ext>
            </a:extLst>
          </p:cNvPr>
          <p:cNvSpPr>
            <a:spLocks noGrp="1"/>
          </p:cNvSpPr>
          <p:nvPr>
            <p:ph type="ftr" sz="quarter" idx="11"/>
          </p:nvPr>
        </p:nvSpPr>
        <p:spPr/>
        <p:txBody>
          <a:bodyPr/>
          <a:lstStyle/>
          <a:p>
            <a:endParaRPr lang="en-GE"/>
          </a:p>
        </p:txBody>
      </p:sp>
      <p:sp>
        <p:nvSpPr>
          <p:cNvPr id="5" name="Slide Number Placeholder 4">
            <a:extLst>
              <a:ext uri="{FF2B5EF4-FFF2-40B4-BE49-F238E27FC236}">
                <a16:creationId xmlns:a16="http://schemas.microsoft.com/office/drawing/2014/main" id="{89443916-F178-3D47-A570-2BDC1E737718}"/>
              </a:ext>
            </a:extLst>
          </p:cNvPr>
          <p:cNvSpPr>
            <a:spLocks noGrp="1"/>
          </p:cNvSpPr>
          <p:nvPr>
            <p:ph type="sldNum" sz="quarter" idx="12"/>
          </p:nvPr>
        </p:nvSpPr>
        <p:spPr/>
        <p:txBody>
          <a:bodyPr/>
          <a:lstStyle/>
          <a:p>
            <a:fld id="{061E134F-7C41-9646-8718-0EA89C7B8DBF}" type="slidenum">
              <a:rPr lang="en-GE" smtClean="0"/>
              <a:t>‹#›</a:t>
            </a:fld>
            <a:endParaRPr lang="en-GE"/>
          </a:p>
        </p:txBody>
      </p:sp>
    </p:spTree>
    <p:extLst>
      <p:ext uri="{BB962C8B-B14F-4D97-AF65-F5344CB8AC3E}">
        <p14:creationId xmlns:p14="http://schemas.microsoft.com/office/powerpoint/2010/main" val="3868146542"/>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A0781-D764-0441-AB39-DADF7DA4A699}"/>
              </a:ext>
            </a:extLst>
          </p:cNvPr>
          <p:cNvSpPr>
            <a:spLocks noGrp="1"/>
          </p:cNvSpPr>
          <p:nvPr>
            <p:ph type="dt" sz="half" idx="10"/>
          </p:nvPr>
        </p:nvSpPr>
        <p:spPr/>
        <p:txBody>
          <a:bodyPr/>
          <a:lstStyle/>
          <a:p>
            <a:fld id="{5FD18040-B163-FC44-8D6A-12765792A14C}" type="datetimeFigureOut">
              <a:rPr lang="en-GE" smtClean="0"/>
              <a:t>04/23/2024</a:t>
            </a:fld>
            <a:endParaRPr lang="en-GE"/>
          </a:p>
        </p:txBody>
      </p:sp>
      <p:sp>
        <p:nvSpPr>
          <p:cNvPr id="3" name="Footer Placeholder 2">
            <a:extLst>
              <a:ext uri="{FF2B5EF4-FFF2-40B4-BE49-F238E27FC236}">
                <a16:creationId xmlns:a16="http://schemas.microsoft.com/office/drawing/2014/main" id="{508325E7-5E8F-0846-A7C7-4F2ABCC9DD80}"/>
              </a:ext>
            </a:extLst>
          </p:cNvPr>
          <p:cNvSpPr>
            <a:spLocks noGrp="1"/>
          </p:cNvSpPr>
          <p:nvPr>
            <p:ph type="ftr" sz="quarter" idx="11"/>
          </p:nvPr>
        </p:nvSpPr>
        <p:spPr/>
        <p:txBody>
          <a:bodyPr/>
          <a:lstStyle/>
          <a:p>
            <a:endParaRPr lang="en-GE"/>
          </a:p>
        </p:txBody>
      </p:sp>
      <p:sp>
        <p:nvSpPr>
          <p:cNvPr id="4" name="Slide Number Placeholder 3">
            <a:extLst>
              <a:ext uri="{FF2B5EF4-FFF2-40B4-BE49-F238E27FC236}">
                <a16:creationId xmlns:a16="http://schemas.microsoft.com/office/drawing/2014/main" id="{D707363D-BCC1-9D4A-A196-AB05BD700DC5}"/>
              </a:ext>
            </a:extLst>
          </p:cNvPr>
          <p:cNvSpPr>
            <a:spLocks noGrp="1"/>
          </p:cNvSpPr>
          <p:nvPr>
            <p:ph type="sldNum" sz="quarter" idx="12"/>
          </p:nvPr>
        </p:nvSpPr>
        <p:spPr/>
        <p:txBody>
          <a:bodyPr/>
          <a:lstStyle/>
          <a:p>
            <a:fld id="{061E134F-7C41-9646-8718-0EA89C7B8DBF}" type="slidenum">
              <a:rPr lang="en-GE" smtClean="0"/>
              <a:t>‹#›</a:t>
            </a:fld>
            <a:endParaRPr lang="en-GE"/>
          </a:p>
        </p:txBody>
      </p:sp>
    </p:spTree>
    <p:extLst>
      <p:ext uri="{BB962C8B-B14F-4D97-AF65-F5344CB8AC3E}">
        <p14:creationId xmlns:p14="http://schemas.microsoft.com/office/powerpoint/2010/main" val="897451885"/>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6033-2304-2941-87DE-0413A4C03F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Content Placeholder 2">
            <a:extLst>
              <a:ext uri="{FF2B5EF4-FFF2-40B4-BE49-F238E27FC236}">
                <a16:creationId xmlns:a16="http://schemas.microsoft.com/office/drawing/2014/main" id="{1B15DA03-7806-0A4D-8725-0634DD67A9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Text Placeholder 3">
            <a:extLst>
              <a:ext uri="{FF2B5EF4-FFF2-40B4-BE49-F238E27FC236}">
                <a16:creationId xmlns:a16="http://schemas.microsoft.com/office/drawing/2014/main" id="{0D82525D-FC5B-7F41-9413-2CB80E7EB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C27312-63CF-FF45-96C9-483B5D2A60F0}"/>
              </a:ext>
            </a:extLst>
          </p:cNvPr>
          <p:cNvSpPr>
            <a:spLocks noGrp="1"/>
          </p:cNvSpPr>
          <p:nvPr>
            <p:ph type="dt" sz="half" idx="10"/>
          </p:nvPr>
        </p:nvSpPr>
        <p:spPr/>
        <p:txBody>
          <a:bodyPr/>
          <a:lstStyle/>
          <a:p>
            <a:fld id="{5FD18040-B163-FC44-8D6A-12765792A14C}" type="datetimeFigureOut">
              <a:rPr lang="en-GE" smtClean="0"/>
              <a:t>04/23/2024</a:t>
            </a:fld>
            <a:endParaRPr lang="en-GE"/>
          </a:p>
        </p:txBody>
      </p:sp>
      <p:sp>
        <p:nvSpPr>
          <p:cNvPr id="6" name="Footer Placeholder 5">
            <a:extLst>
              <a:ext uri="{FF2B5EF4-FFF2-40B4-BE49-F238E27FC236}">
                <a16:creationId xmlns:a16="http://schemas.microsoft.com/office/drawing/2014/main" id="{9405E075-7312-0443-AE28-85C3AB443439}"/>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3290BFE1-5FFF-5B42-8E0E-995642F653B2}"/>
              </a:ext>
            </a:extLst>
          </p:cNvPr>
          <p:cNvSpPr>
            <a:spLocks noGrp="1"/>
          </p:cNvSpPr>
          <p:nvPr>
            <p:ph type="sldNum" sz="quarter" idx="12"/>
          </p:nvPr>
        </p:nvSpPr>
        <p:spPr/>
        <p:txBody>
          <a:bodyPr/>
          <a:lstStyle/>
          <a:p>
            <a:fld id="{061E134F-7C41-9646-8718-0EA89C7B8DBF}" type="slidenum">
              <a:rPr lang="en-GE" smtClean="0"/>
              <a:t>‹#›</a:t>
            </a:fld>
            <a:endParaRPr lang="en-GE"/>
          </a:p>
        </p:txBody>
      </p:sp>
    </p:spTree>
    <p:extLst>
      <p:ext uri="{BB962C8B-B14F-4D97-AF65-F5344CB8AC3E}">
        <p14:creationId xmlns:p14="http://schemas.microsoft.com/office/powerpoint/2010/main" val="1029544548"/>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13BC1-1B86-A44B-BD0D-68D7AD941D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Picture Placeholder 2">
            <a:extLst>
              <a:ext uri="{FF2B5EF4-FFF2-40B4-BE49-F238E27FC236}">
                <a16:creationId xmlns:a16="http://schemas.microsoft.com/office/drawing/2014/main" id="{524E0C85-F6BB-9546-A368-CCF668CD43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E"/>
          </a:p>
        </p:txBody>
      </p:sp>
      <p:sp>
        <p:nvSpPr>
          <p:cNvPr id="4" name="Text Placeholder 3">
            <a:extLst>
              <a:ext uri="{FF2B5EF4-FFF2-40B4-BE49-F238E27FC236}">
                <a16:creationId xmlns:a16="http://schemas.microsoft.com/office/drawing/2014/main" id="{B0FFE54B-883D-9C4D-A5A3-298A21A4E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386C4B-1913-CD42-B2DF-D3BC11E37F57}"/>
              </a:ext>
            </a:extLst>
          </p:cNvPr>
          <p:cNvSpPr>
            <a:spLocks noGrp="1"/>
          </p:cNvSpPr>
          <p:nvPr>
            <p:ph type="dt" sz="half" idx="10"/>
          </p:nvPr>
        </p:nvSpPr>
        <p:spPr/>
        <p:txBody>
          <a:bodyPr/>
          <a:lstStyle/>
          <a:p>
            <a:fld id="{5FD18040-B163-FC44-8D6A-12765792A14C}" type="datetimeFigureOut">
              <a:rPr lang="en-GE" smtClean="0"/>
              <a:t>04/23/2024</a:t>
            </a:fld>
            <a:endParaRPr lang="en-GE"/>
          </a:p>
        </p:txBody>
      </p:sp>
      <p:sp>
        <p:nvSpPr>
          <p:cNvPr id="6" name="Footer Placeholder 5">
            <a:extLst>
              <a:ext uri="{FF2B5EF4-FFF2-40B4-BE49-F238E27FC236}">
                <a16:creationId xmlns:a16="http://schemas.microsoft.com/office/drawing/2014/main" id="{740FFFCD-2415-8744-9AA4-4253E2D75B7D}"/>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D03A4908-D5B1-8442-9F11-0E1CACE5CE64}"/>
              </a:ext>
            </a:extLst>
          </p:cNvPr>
          <p:cNvSpPr>
            <a:spLocks noGrp="1"/>
          </p:cNvSpPr>
          <p:nvPr>
            <p:ph type="sldNum" sz="quarter" idx="12"/>
          </p:nvPr>
        </p:nvSpPr>
        <p:spPr/>
        <p:txBody>
          <a:bodyPr/>
          <a:lstStyle/>
          <a:p>
            <a:fld id="{061E134F-7C41-9646-8718-0EA89C7B8DBF}" type="slidenum">
              <a:rPr lang="en-GE" smtClean="0"/>
              <a:t>‹#›</a:t>
            </a:fld>
            <a:endParaRPr lang="en-GE"/>
          </a:p>
        </p:txBody>
      </p:sp>
    </p:spTree>
    <p:extLst>
      <p:ext uri="{BB962C8B-B14F-4D97-AF65-F5344CB8AC3E}">
        <p14:creationId xmlns:p14="http://schemas.microsoft.com/office/powerpoint/2010/main" val="167323408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E415-C307-FB42-8AB7-DE104A10E194}"/>
              </a:ext>
            </a:extLst>
          </p:cNvPr>
          <p:cNvSpPr>
            <a:spLocks noGrp="1"/>
          </p:cNvSpPr>
          <p:nvPr>
            <p:ph type="title"/>
          </p:nvPr>
        </p:nvSpPr>
        <p:spPr/>
        <p:txBody>
          <a:bodyPr/>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9431C915-9865-474C-B188-F1BC618ED03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5F60C500-F5F4-3E41-ACFC-892DF7119C12}"/>
              </a:ext>
            </a:extLst>
          </p:cNvPr>
          <p:cNvSpPr>
            <a:spLocks noGrp="1"/>
          </p:cNvSpPr>
          <p:nvPr>
            <p:ph type="dt" sz="half" idx="10"/>
          </p:nvPr>
        </p:nvSpPr>
        <p:spPr/>
        <p:txBody>
          <a:bodyPr/>
          <a:lstStyle/>
          <a:p>
            <a:fld id="{5FD18040-B163-FC44-8D6A-12765792A14C}" type="datetimeFigureOut">
              <a:rPr lang="en-GE" smtClean="0"/>
              <a:t>04/23/2024</a:t>
            </a:fld>
            <a:endParaRPr lang="en-GE"/>
          </a:p>
        </p:txBody>
      </p:sp>
      <p:sp>
        <p:nvSpPr>
          <p:cNvPr id="5" name="Footer Placeholder 4">
            <a:extLst>
              <a:ext uri="{FF2B5EF4-FFF2-40B4-BE49-F238E27FC236}">
                <a16:creationId xmlns:a16="http://schemas.microsoft.com/office/drawing/2014/main" id="{34EBB34E-B9F3-2044-913D-483F80776105}"/>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D1E49DC2-361F-8F4E-9C5A-37F049DA60EC}"/>
              </a:ext>
            </a:extLst>
          </p:cNvPr>
          <p:cNvSpPr>
            <a:spLocks noGrp="1"/>
          </p:cNvSpPr>
          <p:nvPr>
            <p:ph type="sldNum" sz="quarter" idx="12"/>
          </p:nvPr>
        </p:nvSpPr>
        <p:spPr/>
        <p:txBody>
          <a:bodyPr/>
          <a:lstStyle/>
          <a:p>
            <a:fld id="{061E134F-7C41-9646-8718-0EA89C7B8DBF}" type="slidenum">
              <a:rPr lang="en-GE" smtClean="0"/>
              <a:t>‹#›</a:t>
            </a:fld>
            <a:endParaRPr lang="en-GE"/>
          </a:p>
        </p:txBody>
      </p:sp>
    </p:spTree>
    <p:extLst>
      <p:ext uri="{BB962C8B-B14F-4D97-AF65-F5344CB8AC3E}">
        <p14:creationId xmlns:p14="http://schemas.microsoft.com/office/powerpoint/2010/main" val="69305638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C8D068-676A-6341-98D2-8DC25F84A9A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AFD38B18-D2EF-3742-9C5C-D5CDEC3955E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833E4A94-B3FF-C348-9E65-E25F10B53D4C}"/>
              </a:ext>
            </a:extLst>
          </p:cNvPr>
          <p:cNvSpPr>
            <a:spLocks noGrp="1"/>
          </p:cNvSpPr>
          <p:nvPr>
            <p:ph type="dt" sz="half" idx="10"/>
          </p:nvPr>
        </p:nvSpPr>
        <p:spPr/>
        <p:txBody>
          <a:bodyPr/>
          <a:lstStyle/>
          <a:p>
            <a:fld id="{5FD18040-B163-FC44-8D6A-12765792A14C}" type="datetimeFigureOut">
              <a:rPr lang="en-GE" smtClean="0"/>
              <a:t>04/23/2024</a:t>
            </a:fld>
            <a:endParaRPr lang="en-GE"/>
          </a:p>
        </p:txBody>
      </p:sp>
      <p:sp>
        <p:nvSpPr>
          <p:cNvPr id="5" name="Footer Placeholder 4">
            <a:extLst>
              <a:ext uri="{FF2B5EF4-FFF2-40B4-BE49-F238E27FC236}">
                <a16:creationId xmlns:a16="http://schemas.microsoft.com/office/drawing/2014/main" id="{863B89DB-C64D-2046-A56C-119AC3A97A0C}"/>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D898E5A0-41FA-0544-A208-45392B00A775}"/>
              </a:ext>
            </a:extLst>
          </p:cNvPr>
          <p:cNvSpPr>
            <a:spLocks noGrp="1"/>
          </p:cNvSpPr>
          <p:nvPr>
            <p:ph type="sldNum" sz="quarter" idx="12"/>
          </p:nvPr>
        </p:nvSpPr>
        <p:spPr/>
        <p:txBody>
          <a:bodyPr/>
          <a:lstStyle/>
          <a:p>
            <a:fld id="{061E134F-7C41-9646-8718-0EA89C7B8DBF}" type="slidenum">
              <a:rPr lang="en-GE" smtClean="0"/>
              <a:t>‹#›</a:t>
            </a:fld>
            <a:endParaRPr lang="en-GE"/>
          </a:p>
        </p:txBody>
      </p:sp>
    </p:spTree>
    <p:extLst>
      <p:ext uri="{BB962C8B-B14F-4D97-AF65-F5344CB8AC3E}">
        <p14:creationId xmlns:p14="http://schemas.microsoft.com/office/powerpoint/2010/main" val="95942564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BB8FDD66-57DE-4875-9CB2-C62E5383CE75}" type="datetimeFigureOut">
              <a:rPr lang="en-US" smtClean="0"/>
              <a:t>4/23/2024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CDF0E20D-44D2-41A5-B9A4-26EC39CB26BF}" type="datetimeFigureOut">
              <a:rPr lang="en-US" smtClean="0"/>
              <a:t>4/23/2024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4/23/2024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5DC3DA-4D77-4C9E-871B-3E1F2DA11D1A}" type="datetimeFigureOut">
              <a:rPr lang="en-US" smtClean="0"/>
              <a:t>4/23/2024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AB67F-5D9E-48E2-B677-E810DDCEBE38}" type="slidenum">
              <a:rPr lang="en-US" smtClean="0"/>
              <a:t>‹#›</a:t>
            </a:fld>
            <a:endParaRPr lang="en-US"/>
          </a:p>
        </p:txBody>
      </p:sp>
    </p:spTree>
    <p:extLst>
      <p:ext uri="{BB962C8B-B14F-4D97-AF65-F5344CB8AC3E}">
        <p14:creationId xmlns:p14="http://schemas.microsoft.com/office/powerpoint/2010/main" val="76868870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6F238-F668-5C47-B902-CC05142F1C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E"/>
          </a:p>
        </p:txBody>
      </p:sp>
      <p:sp>
        <p:nvSpPr>
          <p:cNvPr id="3" name="Text Placeholder 2">
            <a:extLst>
              <a:ext uri="{FF2B5EF4-FFF2-40B4-BE49-F238E27FC236}">
                <a16:creationId xmlns:a16="http://schemas.microsoft.com/office/drawing/2014/main" id="{4636656C-174C-2745-9EE6-3BDE083971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1297C241-2074-D74A-9C74-CEDE89A46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G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4C19DA-A0C8-E548-AE9C-801BD807AA74}" type="datetimeFigureOut">
              <a:rPr lang="en-GE" smtClean="0"/>
              <a:t>04/23/2024</a:t>
            </a:fld>
            <a:endParaRPr lang="en-GE"/>
          </a:p>
        </p:txBody>
      </p:sp>
      <p:sp>
        <p:nvSpPr>
          <p:cNvPr id="5" name="Footer Placeholder 4">
            <a:extLst>
              <a:ext uri="{FF2B5EF4-FFF2-40B4-BE49-F238E27FC236}">
                <a16:creationId xmlns:a16="http://schemas.microsoft.com/office/drawing/2014/main" id="{9C739CE8-1951-CD41-A1E5-520A3503C0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G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E"/>
          </a:p>
        </p:txBody>
      </p:sp>
      <p:sp>
        <p:nvSpPr>
          <p:cNvPr id="6" name="Slide Number Placeholder 5">
            <a:extLst>
              <a:ext uri="{FF2B5EF4-FFF2-40B4-BE49-F238E27FC236}">
                <a16:creationId xmlns:a16="http://schemas.microsoft.com/office/drawing/2014/main" id="{972A6429-171E-1846-8875-F43CA4AD3C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G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664F2-6136-DE4E-902D-6C994BF5E526}" type="slidenum">
              <a:rPr lang="en-GE" smtClean="0"/>
              <a:t>‹#›</a:t>
            </a:fld>
            <a:endParaRPr lang="en-GE"/>
          </a:p>
        </p:txBody>
      </p:sp>
    </p:spTree>
    <p:extLst>
      <p:ext uri="{BB962C8B-B14F-4D97-AF65-F5344CB8AC3E}">
        <p14:creationId xmlns:p14="http://schemas.microsoft.com/office/powerpoint/2010/main" val="203671297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DAFCAD-741F-4FF3-95EE-594653DD6D3E}" type="datetimeFigureOut">
              <a:rPr lang="en-US" smtClean="0"/>
              <a:t>4/23/2024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A9995-E25F-4D11-9514-1167F656331A}" type="slidenum">
              <a:rPr lang="en-US" smtClean="0"/>
              <a:t>‹#›</a:t>
            </a:fld>
            <a:endParaRPr lang="en-US"/>
          </a:p>
        </p:txBody>
      </p:sp>
    </p:spTree>
    <p:extLst>
      <p:ext uri="{BB962C8B-B14F-4D97-AF65-F5344CB8AC3E}">
        <p14:creationId xmlns:p14="http://schemas.microsoft.com/office/powerpoint/2010/main" val="95907179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2386EA-AEBC-974C-8917-5C4459489F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E"/>
          </a:p>
        </p:txBody>
      </p:sp>
      <p:sp>
        <p:nvSpPr>
          <p:cNvPr id="3" name="Text Placeholder 2">
            <a:extLst>
              <a:ext uri="{FF2B5EF4-FFF2-40B4-BE49-F238E27FC236}">
                <a16:creationId xmlns:a16="http://schemas.microsoft.com/office/drawing/2014/main" id="{20A21179-EC80-6F4D-92EF-09959EB7FF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750A44FD-A288-EE4D-8F0D-6F9950806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G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3D9CE2-9F08-B741-9C3A-F1699A9E7D82}" type="datetimeFigureOut">
              <a:rPr lang="en-GE" smtClean="0"/>
              <a:t>04/23/2024</a:t>
            </a:fld>
            <a:endParaRPr lang="en-GE"/>
          </a:p>
        </p:txBody>
      </p:sp>
      <p:sp>
        <p:nvSpPr>
          <p:cNvPr id="5" name="Footer Placeholder 4">
            <a:extLst>
              <a:ext uri="{FF2B5EF4-FFF2-40B4-BE49-F238E27FC236}">
                <a16:creationId xmlns:a16="http://schemas.microsoft.com/office/drawing/2014/main" id="{F851F006-1149-2B46-8A8C-3C98CBDD40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G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E"/>
          </a:p>
        </p:txBody>
      </p:sp>
      <p:sp>
        <p:nvSpPr>
          <p:cNvPr id="6" name="Slide Number Placeholder 5">
            <a:extLst>
              <a:ext uri="{FF2B5EF4-FFF2-40B4-BE49-F238E27FC236}">
                <a16:creationId xmlns:a16="http://schemas.microsoft.com/office/drawing/2014/main" id="{582D2808-C7D7-7042-B565-0AE84D1613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G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2E2AE3-6E56-744A-A94B-066796A2829C}" type="slidenum">
              <a:rPr lang="en-GE" smtClean="0"/>
              <a:t>‹#›</a:t>
            </a:fld>
            <a:endParaRPr lang="en-GE"/>
          </a:p>
        </p:txBody>
      </p:sp>
    </p:spTree>
    <p:extLst>
      <p:ext uri="{BB962C8B-B14F-4D97-AF65-F5344CB8AC3E}">
        <p14:creationId xmlns:p14="http://schemas.microsoft.com/office/powerpoint/2010/main" val="375420859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DD3F12-EAB9-4710-90D2-1DD225B1C2C3}" type="datetimeFigureOut">
              <a:rPr lang="en-US" smtClean="0">
                <a:solidFill>
                  <a:prstClr val="black">
                    <a:tint val="75000"/>
                  </a:prstClr>
                </a:solidFill>
              </a:rPr>
              <a:t>4/23/2024</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B0435B-EE94-4A5F-A9D3-7149DC24A10A}"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76087882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CFC270-F274-A64C-8352-48C88AED1C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E"/>
          </a:p>
        </p:txBody>
      </p:sp>
      <p:sp>
        <p:nvSpPr>
          <p:cNvPr id="3" name="Text Placeholder 2">
            <a:extLst>
              <a:ext uri="{FF2B5EF4-FFF2-40B4-BE49-F238E27FC236}">
                <a16:creationId xmlns:a16="http://schemas.microsoft.com/office/drawing/2014/main" id="{51BFD023-AA06-E442-91F2-D03B9AE68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BFF95B59-671B-744C-8F16-60C784E482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G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FD18040-B163-FC44-8D6A-12765792A14C}" type="datetimeFigureOut">
              <a:rPr lang="en-GE" smtClean="0"/>
              <a:t>04/23/2024</a:t>
            </a:fld>
            <a:endParaRPr lang="en-GE"/>
          </a:p>
        </p:txBody>
      </p:sp>
      <p:sp>
        <p:nvSpPr>
          <p:cNvPr id="5" name="Footer Placeholder 4">
            <a:extLst>
              <a:ext uri="{FF2B5EF4-FFF2-40B4-BE49-F238E27FC236}">
                <a16:creationId xmlns:a16="http://schemas.microsoft.com/office/drawing/2014/main" id="{1D699479-BFB6-5A46-8752-7601D35732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G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E"/>
          </a:p>
        </p:txBody>
      </p:sp>
      <p:sp>
        <p:nvSpPr>
          <p:cNvPr id="6" name="Slide Number Placeholder 5">
            <a:extLst>
              <a:ext uri="{FF2B5EF4-FFF2-40B4-BE49-F238E27FC236}">
                <a16:creationId xmlns:a16="http://schemas.microsoft.com/office/drawing/2014/main" id="{213EE781-FDAE-924B-B063-745BCBA010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G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1E134F-7C41-9646-8718-0EA89C7B8DBF}" type="slidenum">
              <a:rPr lang="en-GE" smtClean="0"/>
              <a:t>‹#›</a:t>
            </a:fld>
            <a:endParaRPr lang="en-GE"/>
          </a:p>
        </p:txBody>
      </p:sp>
    </p:spTree>
    <p:extLst>
      <p:ext uri="{BB962C8B-B14F-4D97-AF65-F5344CB8AC3E}">
        <p14:creationId xmlns:p14="http://schemas.microsoft.com/office/powerpoint/2010/main" val="203257577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6.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8.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8.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9384" y="2093935"/>
            <a:ext cx="7132594"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a-GE" b="1">
                <a:solidFill>
                  <a:srgbClr val="000000"/>
                </a:solidFill>
                <a:latin typeface="+mj-lt"/>
              </a:rPr>
              <a:t>თემა:</a:t>
            </a:r>
          </a:p>
          <a:p>
            <a:pPr algn="ctr"/>
            <a:endParaRPr lang="ka-GE" b="1">
              <a:solidFill>
                <a:srgbClr val="000000"/>
              </a:solidFill>
              <a:latin typeface="+mj-lt"/>
            </a:endParaRPr>
          </a:p>
          <a:p>
            <a:pPr algn="ctr"/>
            <a:r>
              <a:rPr lang="en-US" b="1" err="1">
                <a:latin typeface="Sylfaen" panose="010A0502050306030303" pitchFamily="18" charset="0"/>
              </a:rPr>
              <a:t>ბლოკჩეინი - ნდობის კრიპტოგრაფიული მექანიზმი</a:t>
            </a:r>
            <a:endParaRPr lang="en-US" b="1">
              <a:latin typeface="Sylfaen" panose="010A0502050306030303" pitchFamily="18" charset="0"/>
            </a:endParaRPr>
          </a:p>
        </p:txBody>
      </p:sp>
      <p:sp>
        <p:nvSpPr>
          <p:cNvPr id="8" name="Rectangle 7"/>
          <p:cNvSpPr/>
          <p:nvPr/>
        </p:nvSpPr>
        <p:spPr>
          <a:xfrm>
            <a:off x="4441701" y="749950"/>
            <a:ext cx="319189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solidFill>
                  <a:srgbClr val="CA177D"/>
                </a:solidFill>
                <a:latin typeface="Sylfaen" panose="010A0502050306030303" pitchFamily="18" charset="0"/>
              </a:rPr>
              <a:t>BlockChain </a:t>
            </a:r>
            <a:r>
              <a:rPr lang="ka-GE">
                <a:solidFill>
                  <a:srgbClr val="CA177D"/>
                </a:solidFill>
              </a:rPr>
              <a:t>ტექნოლოგიები </a:t>
            </a:r>
            <a:endParaRPr lang="en-US">
              <a:solidFill>
                <a:srgbClr val="CA177D"/>
              </a:solidFill>
            </a:endParaRPr>
          </a:p>
        </p:txBody>
      </p:sp>
      <p:sp>
        <p:nvSpPr>
          <p:cNvPr id="9" name="Rectangle 8"/>
          <p:cNvSpPr/>
          <p:nvPr/>
        </p:nvSpPr>
        <p:spPr>
          <a:xfrm>
            <a:off x="4683969" y="4528688"/>
            <a:ext cx="3178627"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a:solidFill>
                  <a:srgbClr val="000000"/>
                </a:solidFill>
              </a:rPr>
              <a:t>ლექტორი: დავით ყიფშიძე</a:t>
            </a:r>
            <a:endParaRPr lang="en-US" sz="1600"/>
          </a:p>
        </p:txBody>
      </p:sp>
      <p:pic>
        <p:nvPicPr>
          <p:cNvPr id="10" name="Picture 9">
            <a:extLst>
              <a:ext uri="{FF2B5EF4-FFF2-40B4-BE49-F238E27FC236}">
                <a16:creationId xmlns:a16="http://schemas.microsoft.com/office/drawing/2014/main" id="{69ECB4A3-8E0C-B148-A763-F1D6900A8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664" y="5086740"/>
            <a:ext cx="1599578" cy="1599578"/>
          </a:xfrm>
          <a:prstGeom prst="rect">
            <a:avLst/>
          </a:prstGeom>
        </p:spPr>
      </p:pic>
    </p:spTree>
    <p:extLst>
      <p:ext uri="{BB962C8B-B14F-4D97-AF65-F5344CB8AC3E}">
        <p14:creationId xmlns:p14="http://schemas.microsoft.com/office/powerpoint/2010/main" val="70687082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05422" y="520720"/>
            <a:ext cx="36086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latin typeface="Calibri" panose="020F0502020204030204" pitchFamily="34" charset="0"/>
                <a:cs typeface="Calibri" panose="020F0502020204030204" pitchFamily="34" charset="0"/>
              </a:rPr>
              <a:t>სისტემის მუშაობის ილუსტრაცია</a:t>
            </a:r>
            <a:endParaRPr lang="en-US">
              <a:latin typeface="Calibri" panose="020F0502020204030204" pitchFamily="34" charset="0"/>
              <a:cs typeface="Calibri" panose="020F0502020204030204" pitchFamily="34" charset="0"/>
            </a:endParaRPr>
          </a:p>
        </p:txBody>
      </p:sp>
      <p:pic>
        <p:nvPicPr>
          <p:cNvPr id="5124" name="Picture 4" descr="E:\BTU\Lection 3\resources\Screenshot-2020-03-25-at-09.34.29-1024x555.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52578" y="1000317"/>
            <a:ext cx="9210712" cy="551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38863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64569" y="761574"/>
            <a:ext cx="9554219" cy="555472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
            </a:pPr>
            <a:r>
              <a:rPr lang="ka-GE">
                <a:ea typeface="Calibri" panose="020F0502020204030204" pitchFamily="34" charset="0"/>
                <a:cs typeface="Times New Roman" panose="02020603050405020304" pitchFamily="18" charset="0"/>
              </a:rPr>
              <a:t>მომხმარებელი აგზავნის ტრანზაქციის მოთხოვნას</a:t>
            </a:r>
          </a:p>
          <a:p>
            <a:pPr marL="285750" indent="-285750">
              <a:lnSpc>
                <a:spcPct val="200000"/>
              </a:lnSpc>
              <a:buFont typeface="Wingdings" panose="05000000000000000000" pitchFamily="2" charset="2"/>
              <a:buChar char="§"/>
            </a:pPr>
            <a:r>
              <a:rPr lang="ka-GE">
                <a:ea typeface="Calibri" panose="020F0502020204030204" pitchFamily="34" charset="0"/>
                <a:cs typeface="Times New Roman" panose="02020603050405020304" pitchFamily="18" charset="0"/>
              </a:rPr>
              <a:t>ხდება ამ ტრანზაქციის ბლოკჩეინის ქსელში გაგზავნა</a:t>
            </a:r>
          </a:p>
          <a:p>
            <a:pPr marL="285750" indent="-285750">
              <a:lnSpc>
                <a:spcPct val="200000"/>
              </a:lnSpc>
              <a:buFont typeface="Wingdings" panose="05000000000000000000" pitchFamily="2" charset="2"/>
              <a:buChar char="§"/>
            </a:pPr>
            <a:r>
              <a:rPr lang="ka-GE">
                <a:ea typeface="Calibri" panose="020F0502020204030204" pitchFamily="34" charset="0"/>
                <a:cs typeface="Times New Roman" panose="02020603050405020304" pitchFamily="18" charset="0"/>
              </a:rPr>
              <a:t>ქსელის მონაწილეები ახდენენ ამ ტრანზაქციის ვალიდაციას</a:t>
            </a:r>
          </a:p>
          <a:p>
            <a:pPr marL="285750" indent="-285750">
              <a:lnSpc>
                <a:spcPct val="200000"/>
              </a:lnSpc>
              <a:buFont typeface="Wingdings" panose="05000000000000000000" pitchFamily="2" charset="2"/>
              <a:buChar char="§"/>
            </a:pPr>
            <a:r>
              <a:rPr lang="ka-GE">
                <a:ea typeface="Calibri" panose="020F0502020204030204" pitchFamily="34" charset="0"/>
                <a:cs typeface="Times New Roman" panose="02020603050405020304" pitchFamily="18" charset="0"/>
              </a:rPr>
              <a:t>ტრანზაქციის ლეგიტიმურობის დადასტურების შემდეგ ეს მონაცემები ემატება ბლოკს</a:t>
            </a:r>
          </a:p>
          <a:p>
            <a:pPr marL="285750" indent="-285750">
              <a:lnSpc>
                <a:spcPct val="200000"/>
              </a:lnSpc>
              <a:buFont typeface="Wingdings" panose="05000000000000000000" pitchFamily="2" charset="2"/>
              <a:buChar char="§"/>
            </a:pPr>
            <a:r>
              <a:rPr lang="ka-GE">
                <a:ea typeface="Calibri" panose="020F0502020204030204" pitchFamily="34" charset="0"/>
                <a:cs typeface="Times New Roman" panose="02020603050405020304" pitchFamily="18" charset="0"/>
              </a:rPr>
              <a:t>ახალი ბლოკი ჯდება ჯაჭვში და უზიარდება ყველა მონაწილეს</a:t>
            </a:r>
          </a:p>
          <a:p>
            <a:pPr marL="285750" indent="-285750">
              <a:lnSpc>
                <a:spcPct val="200000"/>
              </a:lnSpc>
              <a:buFont typeface="Wingdings" panose="05000000000000000000" pitchFamily="2" charset="2"/>
              <a:buChar char="§"/>
            </a:pPr>
            <a:r>
              <a:rPr lang="ka-GE">
                <a:ea typeface="Calibri" panose="020F0502020204030204" pitchFamily="34" charset="0"/>
                <a:cs typeface="Times New Roman" panose="02020603050405020304" pitchFamily="18" charset="0"/>
              </a:rPr>
              <a:t>ტრანზაქციის დასასრული</a:t>
            </a:r>
            <a:endParaRPr lang="en-US"/>
          </a:p>
          <a:p>
            <a:pPr marL="285750" indent="-285750">
              <a:lnSpc>
                <a:spcPct val="200000"/>
              </a:lnSpc>
              <a:buFont typeface="Wingdings" panose="05000000000000000000" pitchFamily="2" charset="2"/>
              <a:buChar char="§"/>
            </a:pPr>
            <a:endParaRPr lang="en-US"/>
          </a:p>
          <a:p>
            <a:pPr marL="285750" indent="-285750">
              <a:lnSpc>
                <a:spcPct val="200000"/>
              </a:lnSpc>
              <a:buFont typeface="Wingdings" panose="05000000000000000000" pitchFamily="2" charset="2"/>
              <a:buChar char="§"/>
            </a:pPr>
            <a:endParaRPr lang="en-US"/>
          </a:p>
          <a:p>
            <a:pPr marL="285750" indent="-285750">
              <a:lnSpc>
                <a:spcPct val="200000"/>
              </a:lnSpc>
              <a:buFont typeface="Wingdings" panose="05000000000000000000" pitchFamily="2" charset="2"/>
              <a:buChar char="§"/>
            </a:pPr>
            <a:endParaRPr lang="en-US"/>
          </a:p>
          <a:p>
            <a:pPr marL="285750" indent="-285750">
              <a:lnSpc>
                <a:spcPct val="200000"/>
              </a:lnSpc>
              <a:buFont typeface="Wingdings" panose="05000000000000000000" pitchFamily="2" charset="2"/>
              <a:buChar char="§"/>
            </a:pPr>
            <a:endParaRPr lang="en-US"/>
          </a:p>
        </p:txBody>
      </p:sp>
    </p:spTree>
    <p:extLst>
      <p:ext uri="{BB962C8B-B14F-4D97-AF65-F5344CB8AC3E}">
        <p14:creationId xmlns:p14="http://schemas.microsoft.com/office/powerpoint/2010/main" val="269588336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62200" y="2277070"/>
            <a:ext cx="7132594" cy="923330"/>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a-GE" b="1">
                <a:solidFill>
                  <a:srgbClr val="000000"/>
                </a:solidFill>
                <a:latin typeface="Times New Roman" panose="02020603050405020304" pitchFamily="18" charset="0"/>
              </a:rPr>
              <a:t>თემა:</a:t>
            </a:r>
          </a:p>
          <a:p>
            <a:pPr algn="ctr"/>
            <a:endParaRPr lang="ka-GE" b="1">
              <a:solidFill>
                <a:srgbClr val="000000"/>
              </a:solidFill>
              <a:latin typeface="Times New Roman" panose="02020603050405020304" pitchFamily="18" charset="0"/>
            </a:endParaRPr>
          </a:p>
          <a:p>
            <a:pPr algn="ctr"/>
            <a:r>
              <a:rPr lang="ka-GE" b="1"/>
              <a:t>კვანძები და პროტოკოლები - ტრანზაქციების ვალიდაცია</a:t>
            </a:r>
            <a:endParaRPr lang="en-US" b="1"/>
          </a:p>
        </p:txBody>
      </p:sp>
      <p:sp>
        <p:nvSpPr>
          <p:cNvPr id="11" name="Rectangle 10"/>
          <p:cNvSpPr/>
          <p:nvPr/>
        </p:nvSpPr>
        <p:spPr>
          <a:xfrm>
            <a:off x="4373763" y="565284"/>
            <a:ext cx="3191899"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solidFill>
                  <a:srgbClr val="CA177D"/>
                </a:solidFill>
                <a:latin typeface="Sylfaen" panose="010A0502050306030303" pitchFamily="18" charset="0"/>
              </a:rPr>
              <a:t>BlockChain </a:t>
            </a:r>
            <a:r>
              <a:rPr lang="ka-GE">
                <a:solidFill>
                  <a:srgbClr val="CA177D"/>
                </a:solidFill>
              </a:rPr>
              <a:t>ტექნოლოგიები </a:t>
            </a:r>
            <a:endParaRPr lang="en-US">
              <a:solidFill>
                <a:srgbClr val="CA177D"/>
              </a:solidFill>
            </a:endParaRPr>
          </a:p>
        </p:txBody>
      </p:sp>
      <p:sp>
        <p:nvSpPr>
          <p:cNvPr id="12" name="Rectangle 11"/>
          <p:cNvSpPr/>
          <p:nvPr/>
        </p:nvSpPr>
        <p:spPr>
          <a:xfrm>
            <a:off x="4626786" y="4344022"/>
            <a:ext cx="3178627" cy="338554"/>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a:solidFill>
                  <a:srgbClr val="000000"/>
                </a:solidFill>
              </a:rPr>
              <a:t>ლექტორი: დავით ყიფშიძე</a:t>
            </a:r>
            <a:endParaRPr lang="en-US" sz="1600"/>
          </a:p>
        </p:txBody>
      </p:sp>
      <p:pic>
        <p:nvPicPr>
          <p:cNvPr id="7" name="Picture 6">
            <a:extLst>
              <a:ext uri="{FF2B5EF4-FFF2-40B4-BE49-F238E27FC236}">
                <a16:creationId xmlns:a16="http://schemas.microsoft.com/office/drawing/2014/main" id="{C90B0663-814F-C043-8408-018876B80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227" y="4953000"/>
            <a:ext cx="1599578" cy="1599578"/>
          </a:xfrm>
          <a:prstGeom prst="rect">
            <a:avLst/>
          </a:prstGeom>
        </p:spPr>
      </p:pic>
    </p:spTree>
    <p:extLst>
      <p:ext uri="{BB962C8B-B14F-4D97-AF65-F5344CB8AC3E}">
        <p14:creationId xmlns:p14="http://schemas.microsoft.com/office/powerpoint/2010/main" val="21203360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19375" y="1981199"/>
            <a:ext cx="6629400" cy="3139321"/>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a:t>არის თუ არა ბლოკჩეინის სისტემის კონკრეტული მდგომარეობა ვალიდური?</a:t>
            </a:r>
          </a:p>
          <a:p>
            <a:pPr marL="285750" indent="-285750">
              <a:buFont typeface="Arial" pitchFamily="34" charset="0"/>
              <a:buChar char="•"/>
            </a:pPr>
            <a:endParaRPr lang="en-US"/>
          </a:p>
          <a:p>
            <a:pPr marL="285750" indent="-285750">
              <a:buFont typeface="Arial" pitchFamily="34" charset="0"/>
              <a:buChar char="•"/>
            </a:pPr>
            <a:r>
              <a:rPr lang="ka-GE"/>
              <a:t>რომელი ბლოკი უნდა დაემატოს შემდეგ ჯერზე?</a:t>
            </a:r>
          </a:p>
          <a:p>
            <a:pPr lvl="0"/>
            <a:endParaRPr lang="en-US"/>
          </a:p>
          <a:p>
            <a:pPr marL="285750" indent="-285750">
              <a:buFont typeface="Arial" pitchFamily="34" charset="0"/>
              <a:buChar char="•"/>
            </a:pPr>
            <a:r>
              <a:rPr lang="ka-GE"/>
              <a:t>ვის / როდის აქვს უფლება რომ ბლოკი დაამატოს?</a:t>
            </a:r>
          </a:p>
          <a:p>
            <a:pPr marL="285750" indent="-285750">
              <a:buFont typeface="Arial" pitchFamily="34" charset="0"/>
              <a:buChar char="•"/>
            </a:pPr>
            <a:endParaRPr lang="en-US"/>
          </a:p>
          <a:p>
            <a:pPr marL="285750" indent="-285750">
              <a:buFont typeface="Arial" pitchFamily="34" charset="0"/>
              <a:buChar char="•"/>
            </a:pPr>
            <a:r>
              <a:rPr lang="ka-GE"/>
              <a:t>არის თუ არა სისტემა მედეგი ქსელის ჩავარდნებზე?</a:t>
            </a:r>
          </a:p>
          <a:p>
            <a:pPr marL="285750" indent="-285750">
              <a:buFont typeface="Arial" pitchFamily="34" charset="0"/>
              <a:buChar char="•"/>
            </a:pPr>
            <a:endParaRPr lang="en-US"/>
          </a:p>
          <a:p>
            <a:pPr marL="285750" indent="-285750">
              <a:buFont typeface="Arial" pitchFamily="34" charset="0"/>
              <a:buChar char="•"/>
            </a:pPr>
            <a:r>
              <a:rPr lang="ka-GE"/>
              <a:t>არის თუ არა სისტემა მედეგი რომელიმე / რამდენიმე ქსელის მონაწილის მწყობრიდან გამოსვლაზე?</a:t>
            </a:r>
            <a:endParaRPr lang="en-US"/>
          </a:p>
        </p:txBody>
      </p:sp>
      <p:sp>
        <p:nvSpPr>
          <p:cNvPr id="5" name="Rectangle 4"/>
          <p:cNvSpPr/>
          <p:nvPr/>
        </p:nvSpPr>
        <p:spPr>
          <a:xfrm>
            <a:off x="2362200" y="1219200"/>
            <a:ext cx="7239000" cy="36933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i="1"/>
              <a:t>შეთანხმების პროტოკოლები უნდა პასუხობდნენ შემდეგ კითხვებს:</a:t>
            </a:r>
            <a:endParaRPr lang="en-US" i="1"/>
          </a:p>
        </p:txBody>
      </p:sp>
    </p:spTree>
    <p:extLst>
      <p:ext uri="{BB962C8B-B14F-4D97-AF65-F5344CB8AC3E}">
        <p14:creationId xmlns:p14="http://schemas.microsoft.com/office/powerpoint/2010/main" val="409770291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9900" y="777359"/>
            <a:ext cx="6172200" cy="36933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i="1"/>
              <a:t>შეთანხმების პროტოკოლის ძირითადი პარამეტრები</a:t>
            </a:r>
            <a:endParaRPr lang="en-US" i="1"/>
          </a:p>
        </p:txBody>
      </p:sp>
      <p:sp>
        <p:nvSpPr>
          <p:cNvPr id="5" name="Rectangle 4"/>
          <p:cNvSpPr/>
          <p:nvPr/>
        </p:nvSpPr>
        <p:spPr>
          <a:xfrm>
            <a:off x="1562100" y="1688349"/>
            <a:ext cx="9240030" cy="4207627"/>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q"/>
            </a:pPr>
            <a:r>
              <a:rPr lang="ka-GE"/>
              <a:t>უსაფრთხოება &gt;&gt; ყველა კვანძი გამოსავალზე ერთსა და იმავე შედეგს </a:t>
            </a:r>
          </a:p>
          <a:p>
            <a:pPr>
              <a:lnSpc>
                <a:spcPct val="150000"/>
              </a:lnSpc>
            </a:pPr>
            <a:r>
              <a:rPr lang="ka-GE"/>
              <a:t>იძლევა და ეს შედეგები ვალიდურია პროტოკოლით წინასწარ განსაზღვრული</a:t>
            </a:r>
          </a:p>
          <a:p>
            <a:pPr>
              <a:lnSpc>
                <a:spcPct val="150000"/>
              </a:lnSpc>
            </a:pPr>
            <a:r>
              <a:rPr lang="ka-GE"/>
              <a:t>წესების მიხედვით.</a:t>
            </a:r>
            <a:endParaRPr lang="en-US"/>
          </a:p>
          <a:p>
            <a:pPr>
              <a:lnSpc>
                <a:spcPct val="150000"/>
              </a:lnSpc>
            </a:pPr>
            <a:endParaRPr lang="ka-GE"/>
          </a:p>
          <a:p>
            <a:pPr marL="285750" indent="-285750">
              <a:lnSpc>
                <a:spcPct val="150000"/>
              </a:lnSpc>
              <a:buFont typeface="Wingdings" panose="05000000000000000000" pitchFamily="2" charset="2"/>
              <a:buChar char="q"/>
            </a:pPr>
            <a:r>
              <a:rPr lang="ka-GE"/>
              <a:t>სიცოცხლისუნარიანობა &gt;&gt;</a:t>
            </a:r>
            <a:r>
              <a:rPr lang="en-US"/>
              <a:t> </a:t>
            </a:r>
            <a:r>
              <a:rPr lang="ka-GE"/>
              <a:t>სისტემა მუშაობას განაგრძობს ქსელის მონაწილე </a:t>
            </a:r>
          </a:p>
          <a:p>
            <a:pPr>
              <a:lnSpc>
                <a:spcPct val="150000"/>
              </a:lnSpc>
            </a:pPr>
            <a:r>
              <a:rPr lang="ka-GE"/>
              <a:t>ერთრდოულად რამოდენიმე კვანძის ჩავარდნის შემდეგაც.</a:t>
            </a:r>
            <a:endParaRPr lang="en-US"/>
          </a:p>
          <a:p>
            <a:pPr>
              <a:lnSpc>
                <a:spcPct val="150000"/>
              </a:lnSpc>
            </a:pPr>
            <a:endParaRPr lang="ka-GE"/>
          </a:p>
          <a:p>
            <a:pPr marL="285750" indent="-285750">
              <a:lnSpc>
                <a:spcPct val="150000"/>
              </a:lnSpc>
              <a:buFont typeface="Wingdings" panose="05000000000000000000" pitchFamily="2" charset="2"/>
              <a:buChar char="q"/>
            </a:pPr>
            <a:r>
              <a:rPr lang="ka-GE"/>
              <a:t>ჩავარდნების მიმართ მედეგობა &gt;&gt; სისტემაში არსებული შეთანხმების პროტოკოლი</a:t>
            </a:r>
          </a:p>
          <a:p>
            <a:pPr>
              <a:lnSpc>
                <a:spcPct val="150000"/>
              </a:lnSpc>
            </a:pPr>
            <a:r>
              <a:rPr lang="ka-GE"/>
              <a:t>არ ირღვევა და რომელიმე ტიპის ჩავარდნას გადარჩენილი კვანძები უწყვეტად </a:t>
            </a:r>
          </a:p>
          <a:p>
            <a:pPr>
              <a:lnSpc>
                <a:spcPct val="150000"/>
              </a:lnSpc>
            </a:pPr>
            <a:r>
              <a:rPr lang="ka-GE"/>
              <a:t>აგრძელებენ შესაბამისი გამოსავლის გენერაციას.</a:t>
            </a:r>
            <a:endParaRPr lang="en-US"/>
          </a:p>
        </p:txBody>
      </p:sp>
    </p:spTree>
    <p:extLst>
      <p:ext uri="{BB962C8B-B14F-4D97-AF65-F5344CB8AC3E}">
        <p14:creationId xmlns:p14="http://schemas.microsoft.com/office/powerpoint/2010/main" val="380346731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533401"/>
            <a:ext cx="6781800" cy="2031325"/>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i="1"/>
              <a:t>ბლოკჩეინის სისტემები სამ კატეგორიად შეიძლება დავყოთ:</a:t>
            </a:r>
          </a:p>
          <a:p>
            <a:endParaRPr lang="ka-GE"/>
          </a:p>
          <a:p>
            <a:pPr marL="285750" indent="-285750">
              <a:buFont typeface="Arial" pitchFamily="34" charset="0"/>
              <a:buChar char="•"/>
            </a:pPr>
            <a:r>
              <a:rPr lang="ka-GE" b="1"/>
              <a:t>ღია</a:t>
            </a:r>
          </a:p>
          <a:p>
            <a:pPr marL="285750" indent="-285750">
              <a:buFont typeface="Arial" pitchFamily="34" charset="0"/>
              <a:buChar char="•"/>
            </a:pPr>
            <a:endParaRPr lang="ka-GE" b="1"/>
          </a:p>
          <a:p>
            <a:pPr marL="285750" indent="-285750">
              <a:buFont typeface="Arial" pitchFamily="34" charset="0"/>
              <a:buChar char="•"/>
            </a:pPr>
            <a:r>
              <a:rPr lang="ka-GE" b="1"/>
              <a:t>კონსორტიუმი</a:t>
            </a:r>
          </a:p>
          <a:p>
            <a:pPr marL="285750" indent="-285750">
              <a:buFont typeface="Arial" pitchFamily="34" charset="0"/>
              <a:buChar char="•"/>
            </a:pPr>
            <a:endParaRPr lang="ka-GE"/>
          </a:p>
          <a:p>
            <a:pPr marL="285750" indent="-285750">
              <a:buFont typeface="Arial" pitchFamily="34" charset="0"/>
              <a:buChar char="•"/>
            </a:pPr>
            <a:r>
              <a:rPr lang="ka-GE" b="1"/>
              <a:t>დახურული</a:t>
            </a:r>
            <a:endParaRPr lang="en-US"/>
          </a:p>
        </p:txBody>
      </p:sp>
      <p:graphicFrame>
        <p:nvGraphicFramePr>
          <p:cNvPr id="3" name="Table 2"/>
          <p:cNvGraphicFramePr>
            <a:graphicFrameLocks noGrp="1"/>
          </p:cNvGraphicFramePr>
          <p:nvPr/>
        </p:nvGraphicFramePr>
        <p:xfrm>
          <a:off x="2438400" y="2971801"/>
          <a:ext cx="7391400" cy="2332725"/>
        </p:xfrm>
        <a:graphic>
          <a:graphicData uri="http://schemas.openxmlformats.org/drawingml/2006/table">
            <a:tbl>
              <a:tblPr firstRow="1" firstCol="1" bandRow="1">
                <a:tableStyleId>{69012ECD-51FC-41F1-AA8D-1B2483CD663E}</a:tableStyleId>
              </a:tblPr>
              <a:tblGrid>
                <a:gridCol w="2055891">
                  <a:extLst>
                    <a:ext uri="{9D8B030D-6E8A-4147-A177-3AD203B41FA5}">
                      <a16:colId xmlns:a16="http://schemas.microsoft.com/office/drawing/2014/main" val="20000"/>
                    </a:ext>
                  </a:extLst>
                </a:gridCol>
                <a:gridCol w="2055891">
                  <a:extLst>
                    <a:ext uri="{9D8B030D-6E8A-4147-A177-3AD203B41FA5}">
                      <a16:colId xmlns:a16="http://schemas.microsoft.com/office/drawing/2014/main" val="20001"/>
                    </a:ext>
                  </a:extLst>
                </a:gridCol>
                <a:gridCol w="1908018">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427725">
                <a:tc>
                  <a:txBody>
                    <a:bodyPr/>
                    <a:lstStyle/>
                    <a:p>
                      <a:pPr algn="just">
                        <a:lnSpc>
                          <a:spcPct val="107000"/>
                        </a:lnSpc>
                        <a:spcAft>
                          <a:spcPct val="0"/>
                        </a:spcAft>
                      </a:pPr>
                      <a:r>
                        <a:rPr lang="ka-GE" sz="1200">
                          <a:effectLst/>
                        </a:rPr>
                        <a:t> </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ღია ბლოკჩეინი</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კონსორტიუმი</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დახურული ბლოკჩეინი</a:t>
                      </a:r>
                      <a:endParaRPr lang="en-US" sz="1100">
                        <a:effectLst/>
                        <a:latin typeface="Calibri"/>
                        <a:ea typeface="Calibri" panose="020F0502020204030204"/>
                        <a:cs typeface="Times New Roman"/>
                      </a:endParaRPr>
                    </a:p>
                  </a:txBody>
                  <a:tcPr marL="68580" marR="68580" marT="0" marB="0"/>
                </a:tc>
                <a:extLst>
                  <a:ext uri="{0D108BD9-81ED-4DB2-BD59-A6C34878D82A}">
                    <a16:rowId xmlns:a16="http://schemas.microsoft.com/office/drawing/2014/main" val="10000"/>
                  </a:ext>
                </a:extLst>
              </a:tr>
              <a:tr h="410475">
                <a:tc>
                  <a:txBody>
                    <a:bodyPr/>
                    <a:lstStyle/>
                    <a:p>
                      <a:pPr algn="just">
                        <a:lnSpc>
                          <a:spcPct val="107000"/>
                        </a:lnSpc>
                        <a:spcAft>
                          <a:spcPct val="0"/>
                        </a:spcAft>
                      </a:pPr>
                      <a:r>
                        <a:rPr lang="ka-GE" sz="1200">
                          <a:effectLst/>
                        </a:rPr>
                        <a:t>შეთანხმების პროცედურა:</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ღია</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ნების დართვით</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ნების დართვით</a:t>
                      </a:r>
                      <a:endParaRPr lang="en-US" sz="1100">
                        <a:effectLst/>
                        <a:latin typeface="Calibri"/>
                        <a:ea typeface="Calibri" panose="020F0502020204030204"/>
                        <a:cs typeface="Times New Roman"/>
                      </a:endParaRPr>
                    </a:p>
                  </a:txBody>
                  <a:tcPr marL="68580" marR="68580" marT="0" marB="0"/>
                </a:tc>
                <a:extLst>
                  <a:ext uri="{0D108BD9-81ED-4DB2-BD59-A6C34878D82A}">
                    <a16:rowId xmlns:a16="http://schemas.microsoft.com/office/drawing/2014/main" val="10001"/>
                  </a:ext>
                </a:extLst>
              </a:tr>
              <a:tr h="639075">
                <a:tc>
                  <a:txBody>
                    <a:bodyPr/>
                    <a:lstStyle/>
                    <a:p>
                      <a:pPr algn="just">
                        <a:lnSpc>
                          <a:spcPct val="107000"/>
                        </a:lnSpc>
                        <a:spcAft>
                          <a:spcPct val="0"/>
                        </a:spcAft>
                      </a:pPr>
                      <a:r>
                        <a:rPr lang="ka-GE" sz="1200">
                          <a:effectLst/>
                        </a:rPr>
                        <a:t>შეთანხმების </a:t>
                      </a:r>
                    </a:p>
                    <a:p>
                      <a:pPr algn="just">
                        <a:lnSpc>
                          <a:spcPct val="107000"/>
                        </a:lnSpc>
                        <a:spcAft>
                          <a:spcPct val="0"/>
                        </a:spcAft>
                      </a:pPr>
                      <a:r>
                        <a:rPr lang="ka-GE" sz="1200">
                          <a:effectLst/>
                        </a:rPr>
                        <a:t>პროცესში მონაწილეობს:</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ყველა კვანძი</a:t>
                      </a:r>
                      <a:endParaRPr lang="en-US" sz="1100">
                        <a:effectLst/>
                        <a:latin typeface="Calibri"/>
                        <a:ea typeface="Calibri" panose="020F0502020204030204"/>
                        <a:cs typeface="Times New Roman"/>
                      </a:endParaRPr>
                    </a:p>
                  </a:txBody>
                  <a:tcPr marL="68580" marR="68580" marT="0" marB="0"/>
                </a:tc>
                <a:tc>
                  <a:txBody>
                    <a:bodyPr/>
                    <a:lstStyle/>
                    <a:p>
                      <a:pPr algn="l">
                        <a:lnSpc>
                          <a:spcPct val="107000"/>
                        </a:lnSpc>
                        <a:spcAft>
                          <a:spcPct val="0"/>
                        </a:spcAft>
                      </a:pPr>
                      <a:r>
                        <a:rPr lang="ka-GE" sz="1200">
                          <a:effectLst/>
                        </a:rPr>
                        <a:t>წინასწარ</a:t>
                      </a:r>
                      <a:r>
                        <a:rPr lang="ka-GE" sz="1200" baseline="0">
                          <a:effectLst/>
                        </a:rPr>
                        <a:t> </a:t>
                      </a:r>
                      <a:r>
                        <a:rPr lang="ka-GE" sz="1200">
                          <a:effectLst/>
                        </a:rPr>
                        <a:t>შერჩეული კვანძების</a:t>
                      </a:r>
                      <a:r>
                        <a:rPr lang="ka-GE" sz="1200" baseline="0">
                          <a:effectLst/>
                        </a:rPr>
                        <a:t> </a:t>
                      </a:r>
                      <a:r>
                        <a:rPr lang="ka-GE" sz="1200">
                          <a:effectLst/>
                        </a:rPr>
                        <a:t>მცირე ნაკრები</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ერთი ორგანიზაცია</a:t>
                      </a:r>
                      <a:endParaRPr lang="en-US" sz="1100">
                        <a:effectLst/>
                        <a:latin typeface="Calibri"/>
                        <a:ea typeface="Calibri" panose="020F0502020204030204"/>
                        <a:cs typeface="Times New Roman"/>
                      </a:endParaRPr>
                    </a:p>
                  </a:txBody>
                  <a:tcPr marL="68580" marR="68580" marT="0" marB="0"/>
                </a:tc>
                <a:extLst>
                  <a:ext uri="{0D108BD9-81ED-4DB2-BD59-A6C34878D82A}">
                    <a16:rowId xmlns:a16="http://schemas.microsoft.com/office/drawing/2014/main" val="10002"/>
                  </a:ext>
                </a:extLst>
              </a:tr>
              <a:tr h="427725">
                <a:tc>
                  <a:txBody>
                    <a:bodyPr/>
                    <a:lstStyle/>
                    <a:p>
                      <a:pPr algn="just">
                        <a:lnSpc>
                          <a:spcPct val="107000"/>
                        </a:lnSpc>
                        <a:spcAft>
                          <a:spcPct val="0"/>
                        </a:spcAft>
                      </a:pPr>
                      <a:r>
                        <a:rPr lang="ka-GE" sz="1200">
                          <a:effectLst/>
                        </a:rPr>
                        <a:t>წაკითხვის უფლება:</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ღია</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ღია ან შეზღუდული</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ძირითადად შეზღუდული</a:t>
                      </a:r>
                      <a:endParaRPr lang="en-US" sz="1100">
                        <a:effectLst/>
                        <a:latin typeface="Calibri"/>
                        <a:ea typeface="Calibri" panose="020F0502020204030204"/>
                        <a:cs typeface="Times New Roman"/>
                      </a:endParaRPr>
                    </a:p>
                  </a:txBody>
                  <a:tcPr marL="68580" marR="68580" marT="0" marB="0"/>
                </a:tc>
                <a:extLst>
                  <a:ext uri="{0D108BD9-81ED-4DB2-BD59-A6C34878D82A}">
                    <a16:rowId xmlns:a16="http://schemas.microsoft.com/office/drawing/2014/main" val="10003"/>
                  </a:ext>
                </a:extLst>
              </a:tr>
              <a:tr h="427725">
                <a:tc>
                  <a:txBody>
                    <a:bodyPr/>
                    <a:lstStyle/>
                    <a:p>
                      <a:pPr algn="just">
                        <a:lnSpc>
                          <a:spcPct val="107000"/>
                        </a:lnSpc>
                        <a:spcAft>
                          <a:spcPct val="0"/>
                        </a:spcAft>
                      </a:pPr>
                      <a:r>
                        <a:rPr lang="ka-GE" sz="1200">
                          <a:effectLst/>
                        </a:rPr>
                        <a:t>ცენტრალიზებულობა:</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არა</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ნაწილობრივი</a:t>
                      </a:r>
                      <a:endParaRPr lang="en-US" sz="1100">
                        <a:effectLst/>
                        <a:latin typeface="Calibri"/>
                        <a:ea typeface="Calibri" panose="020F0502020204030204"/>
                        <a:cs typeface="Times New Roman"/>
                      </a:endParaRPr>
                    </a:p>
                  </a:txBody>
                  <a:tcPr marL="68580" marR="68580" marT="0" marB="0"/>
                </a:tc>
                <a:tc>
                  <a:txBody>
                    <a:bodyPr/>
                    <a:lstStyle/>
                    <a:p>
                      <a:pPr algn="just">
                        <a:lnSpc>
                          <a:spcPct val="107000"/>
                        </a:lnSpc>
                        <a:spcAft>
                          <a:spcPct val="0"/>
                        </a:spcAft>
                      </a:pPr>
                      <a:r>
                        <a:rPr lang="ka-GE" sz="1200">
                          <a:effectLst/>
                        </a:rPr>
                        <a:t>კი</a:t>
                      </a:r>
                      <a:endParaRPr lang="en-US" sz="1100">
                        <a:effectLst/>
                        <a:latin typeface="Calibri"/>
                        <a:ea typeface="Calibri" panose="020F0502020204030204"/>
                        <a:cs typeface="Times New Roman"/>
                      </a:endParaRPr>
                    </a:p>
                  </a:txBody>
                  <a:tcPr marL="68580" marR="68580" marT="0" marB="0"/>
                </a:tc>
                <a:extLst>
                  <a:ext uri="{0D108BD9-81ED-4DB2-BD59-A6C34878D82A}">
                    <a16:rowId xmlns:a16="http://schemas.microsoft.com/office/drawing/2014/main" val="10004"/>
                  </a:ext>
                </a:extLst>
              </a:tr>
            </a:tbl>
          </a:graphicData>
        </a:graphic>
      </p:graphicFrame>
      <p:sp>
        <p:nvSpPr>
          <p:cNvPr id="4" name="Rectangle 3"/>
          <p:cNvSpPr/>
          <p:nvPr/>
        </p:nvSpPr>
        <p:spPr>
          <a:xfrm>
            <a:off x="2648736" y="5791201"/>
            <a:ext cx="2560316" cy="619913"/>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a:t>* </a:t>
            </a:r>
            <a:r>
              <a:rPr lang="ka-GE" sz="1200"/>
              <a:t>ღია - </a:t>
            </a:r>
            <a:r>
              <a:rPr lang="en-US" sz="1200"/>
              <a:t>[permissionless] </a:t>
            </a:r>
          </a:p>
          <a:p>
            <a:pPr>
              <a:lnSpc>
                <a:spcPct val="150000"/>
              </a:lnSpc>
            </a:pPr>
            <a:r>
              <a:rPr lang="en-US" sz="1200"/>
              <a:t>* </a:t>
            </a:r>
            <a:r>
              <a:rPr lang="ka-GE" sz="1200"/>
              <a:t>ნების დართვით - [</a:t>
            </a:r>
            <a:r>
              <a:rPr lang="en-US" sz="1200"/>
              <a:t>permissioned</a:t>
            </a:r>
            <a:r>
              <a:rPr lang="ka-GE" sz="1200"/>
              <a:t>]</a:t>
            </a:r>
            <a:r>
              <a:rPr lang="en-US" sz="1200"/>
              <a:t> </a:t>
            </a:r>
          </a:p>
        </p:txBody>
      </p:sp>
    </p:spTree>
    <p:extLst>
      <p:ext uri="{BB962C8B-B14F-4D97-AF65-F5344CB8AC3E}">
        <p14:creationId xmlns:p14="http://schemas.microsoft.com/office/powerpoint/2010/main" val="46515282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1" y="496669"/>
            <a:ext cx="4086375"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b="1"/>
              <a:t>ბიზანტიელი გენერლების პრობლემა</a:t>
            </a:r>
            <a:endParaRPr lang="en-US" b="1"/>
          </a:p>
        </p:txBody>
      </p:sp>
      <p:pic>
        <p:nvPicPr>
          <p:cNvPr id="5" name="Picture 4" descr="C:\Users\Stater\Documents\sadoctoro 2\byzanty agreed.png"/>
          <p:cNvPicPr/>
          <p:nvPr/>
        </p:nvPicPr>
        <p:blipFill>
          <a:blip r:embed="rId2">
            <a:extLst>
              <a:ext uri="{28A0092B-C50C-407E-A947-70E740481C1C}">
                <a14:useLocalDpi xmlns:a14="http://schemas.microsoft.com/office/drawing/2010/main" val="0"/>
              </a:ext>
            </a:extLst>
          </a:blip>
          <a:stretch>
            <a:fillRect/>
          </a:stretch>
        </p:blipFill>
        <p:spPr bwMode="auto">
          <a:xfrm>
            <a:off x="1917066" y="1676400"/>
            <a:ext cx="4197985" cy="3371850"/>
          </a:xfrm>
          <a:prstGeom prst="rect">
            <a:avLst/>
          </a:prstGeom>
          <a:noFill/>
          <a:ln>
            <a:noFill/>
          </a:ln>
        </p:spPr>
      </p:pic>
      <p:pic>
        <p:nvPicPr>
          <p:cNvPr id="4" name="Picture 3" descr="C:\Users\Stater\Documents\sadoctoro 2\byzanty disagreed.png"/>
          <p:cNvPicPr/>
          <p:nvPr/>
        </p:nvPicPr>
        <p:blipFill>
          <a:blip r:embed="rId3">
            <a:extLst>
              <a:ext uri="{28A0092B-C50C-407E-A947-70E740481C1C}">
                <a14:useLocalDpi xmlns:a14="http://schemas.microsoft.com/office/drawing/2010/main" val="0"/>
              </a:ext>
            </a:extLst>
          </a:blip>
          <a:stretch>
            <a:fillRect/>
          </a:stretch>
        </p:blipFill>
        <p:spPr bwMode="auto">
          <a:xfrm>
            <a:off x="6115050" y="1676400"/>
            <a:ext cx="4197504" cy="3309620"/>
          </a:xfrm>
          <a:prstGeom prst="rect">
            <a:avLst/>
          </a:prstGeom>
          <a:noFill/>
          <a:ln>
            <a:noFill/>
          </a:ln>
        </p:spPr>
      </p:pic>
    </p:spTree>
    <p:extLst>
      <p:ext uri="{BB962C8B-B14F-4D97-AF65-F5344CB8AC3E}">
        <p14:creationId xmlns:p14="http://schemas.microsoft.com/office/powerpoint/2010/main" val="192083157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2400" y="468868"/>
            <a:ext cx="4503156"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BFT - </a:t>
            </a:r>
            <a:r>
              <a:rPr lang="ka-GE" b="1"/>
              <a:t>ბიზანტიურ ჩავარდნებზე მედეგობა</a:t>
            </a:r>
            <a:endParaRPr lang="en-US" b="1"/>
          </a:p>
        </p:txBody>
      </p:sp>
      <p:sp>
        <p:nvSpPr>
          <p:cNvPr id="7" name="Rectangle 6"/>
          <p:cNvSpPr/>
          <p:nvPr/>
        </p:nvSpPr>
        <p:spPr>
          <a:xfrm>
            <a:off x="3810000" y="5410200"/>
            <a:ext cx="242374"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endParaRPr lang="en-US"/>
          </a:p>
        </p:txBody>
      </p:sp>
      <p:sp>
        <p:nvSpPr>
          <p:cNvPr id="4" name="Rectangle 3"/>
          <p:cNvSpPr/>
          <p:nvPr/>
        </p:nvSpPr>
        <p:spPr>
          <a:xfrm>
            <a:off x="2128621" y="3048001"/>
            <a:ext cx="1480983" cy="464871"/>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t>* (v, v, x) = &gt; v</a:t>
            </a:r>
          </a:p>
        </p:txBody>
      </p:sp>
      <p:pic>
        <p:nvPicPr>
          <p:cNvPr id="1028" name="Picture 4" descr="E:\BTU\Lection 4\resources\1_IVMEKaA35NAM6sjKT_R2aA.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90899" y="914400"/>
            <a:ext cx="5334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E:\BTU\Lection 4\resources\1_FqWerJdheG1CJoMquKKieg.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48050" y="3429000"/>
            <a:ext cx="5334000" cy="28003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133601" y="5943593"/>
            <a:ext cx="1882951" cy="464871"/>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t>* (x, y, z) = &gt; x, y, z</a:t>
            </a:r>
          </a:p>
        </p:txBody>
      </p:sp>
    </p:spTree>
    <p:extLst>
      <p:ext uri="{BB962C8B-B14F-4D97-AF65-F5344CB8AC3E}">
        <p14:creationId xmlns:p14="http://schemas.microsoft.com/office/powerpoint/2010/main" val="356822804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58219" y="381000"/>
            <a:ext cx="4022255"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i="1"/>
              <a:t>ზოგიერთი შეთანხმების მოდელები:</a:t>
            </a:r>
          </a:p>
        </p:txBody>
      </p:sp>
      <p:sp>
        <p:nvSpPr>
          <p:cNvPr id="3" name="Rectangle 2"/>
          <p:cNvSpPr/>
          <p:nvPr/>
        </p:nvSpPr>
        <p:spPr>
          <a:xfrm>
            <a:off x="2590800" y="1603891"/>
            <a:ext cx="2362200" cy="36933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r>
              <a:rPr lang="en-US"/>
              <a:t>Proof of Work (PoW)</a:t>
            </a:r>
          </a:p>
        </p:txBody>
      </p:sp>
      <p:sp>
        <p:nvSpPr>
          <p:cNvPr id="6" name="Rectangle 5"/>
          <p:cNvSpPr/>
          <p:nvPr/>
        </p:nvSpPr>
        <p:spPr>
          <a:xfrm>
            <a:off x="6553201" y="2905720"/>
            <a:ext cx="1820819"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r>
              <a:rPr lang="en-US"/>
              <a:t>Proof of Activity</a:t>
            </a:r>
          </a:p>
        </p:txBody>
      </p:sp>
      <p:sp>
        <p:nvSpPr>
          <p:cNvPr id="7" name="Rectangle 6"/>
          <p:cNvSpPr/>
          <p:nvPr/>
        </p:nvSpPr>
        <p:spPr>
          <a:xfrm>
            <a:off x="2741099" y="3421023"/>
            <a:ext cx="2160207"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r>
              <a:rPr lang="en-US"/>
              <a:t>Proof of Stake (PoS)</a:t>
            </a:r>
          </a:p>
        </p:txBody>
      </p:sp>
      <p:sp>
        <p:nvSpPr>
          <p:cNvPr id="8" name="Rectangle 7"/>
          <p:cNvSpPr/>
          <p:nvPr/>
        </p:nvSpPr>
        <p:spPr>
          <a:xfrm>
            <a:off x="6409049" y="3838575"/>
            <a:ext cx="2628797"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r>
              <a:rPr lang="en-US"/>
              <a:t>Delegated Proof of Stake</a:t>
            </a:r>
          </a:p>
        </p:txBody>
      </p:sp>
      <p:sp>
        <p:nvSpPr>
          <p:cNvPr id="9" name="Rectangle 8"/>
          <p:cNvSpPr/>
          <p:nvPr/>
        </p:nvSpPr>
        <p:spPr>
          <a:xfrm>
            <a:off x="2881138" y="2506623"/>
            <a:ext cx="1973104"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r>
              <a:rPr lang="en-US"/>
              <a:t>Proof of Capacity </a:t>
            </a:r>
          </a:p>
        </p:txBody>
      </p:sp>
      <p:sp>
        <p:nvSpPr>
          <p:cNvPr id="10" name="Rectangle 9"/>
          <p:cNvSpPr/>
          <p:nvPr/>
        </p:nvSpPr>
        <p:spPr>
          <a:xfrm>
            <a:off x="2751252" y="6183868"/>
            <a:ext cx="1570751"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r>
              <a:rPr lang="en-US"/>
              <a:t>Proof of Burn</a:t>
            </a:r>
          </a:p>
        </p:txBody>
      </p:sp>
      <p:sp>
        <p:nvSpPr>
          <p:cNvPr id="11" name="Rectangle 10"/>
          <p:cNvSpPr/>
          <p:nvPr/>
        </p:nvSpPr>
        <p:spPr>
          <a:xfrm>
            <a:off x="2438400" y="4363998"/>
            <a:ext cx="2064476"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ka-GE"/>
              <a:t>* </a:t>
            </a:r>
            <a:r>
              <a:rPr lang="en-US"/>
              <a:t>Proof of Authority</a:t>
            </a:r>
          </a:p>
        </p:txBody>
      </p:sp>
      <p:sp>
        <p:nvSpPr>
          <p:cNvPr id="13" name="Rectangle 12"/>
          <p:cNvSpPr/>
          <p:nvPr/>
        </p:nvSpPr>
        <p:spPr>
          <a:xfrm>
            <a:off x="6278293" y="2049423"/>
            <a:ext cx="1998496"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r>
              <a:rPr lang="en-US"/>
              <a:t>Proof of Existence</a:t>
            </a:r>
          </a:p>
        </p:txBody>
      </p:sp>
      <p:sp>
        <p:nvSpPr>
          <p:cNvPr id="14" name="Rectangle 13"/>
          <p:cNvSpPr/>
          <p:nvPr/>
        </p:nvSpPr>
        <p:spPr>
          <a:xfrm>
            <a:off x="6019801" y="4733330"/>
            <a:ext cx="2964401"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r>
              <a:rPr lang="en-US"/>
              <a:t>Proof of Elapsed Time(PoET)</a:t>
            </a:r>
          </a:p>
        </p:txBody>
      </p:sp>
      <p:sp>
        <p:nvSpPr>
          <p:cNvPr id="15" name="Rectangle 14"/>
          <p:cNvSpPr/>
          <p:nvPr/>
        </p:nvSpPr>
        <p:spPr>
          <a:xfrm>
            <a:off x="2159487" y="5300544"/>
            <a:ext cx="4195187"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r>
              <a:rPr lang="en-US"/>
              <a:t>Practical Byzantine Fault Tolerance (PBFT)</a:t>
            </a:r>
          </a:p>
        </p:txBody>
      </p:sp>
      <p:sp>
        <p:nvSpPr>
          <p:cNvPr id="16" name="Rectangle 15"/>
          <p:cNvSpPr/>
          <p:nvPr/>
        </p:nvSpPr>
        <p:spPr>
          <a:xfrm>
            <a:off x="5562601" y="1110734"/>
            <a:ext cx="3752117"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r>
              <a:rPr lang="en-US"/>
              <a:t>Delegated Byzantine Fault Tolerance </a:t>
            </a:r>
          </a:p>
        </p:txBody>
      </p:sp>
      <p:sp>
        <p:nvSpPr>
          <p:cNvPr id="17" name="Rectangle 16"/>
          <p:cNvSpPr/>
          <p:nvPr/>
        </p:nvSpPr>
        <p:spPr>
          <a:xfrm>
            <a:off x="6196255" y="5794891"/>
            <a:ext cx="3327386"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 </a:t>
            </a:r>
            <a:r>
              <a:rPr lang="en-US"/>
              <a:t>Federated Byzantine Agreement</a:t>
            </a:r>
          </a:p>
        </p:txBody>
      </p:sp>
    </p:spTree>
    <p:extLst>
      <p:ext uri="{BB962C8B-B14F-4D97-AF65-F5344CB8AC3E}">
        <p14:creationId xmlns:p14="http://schemas.microsoft.com/office/powerpoint/2010/main" val="232736904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056756" y="2362200"/>
            <a:ext cx="1753245"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GE"/>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ln>
                <a:solidFill>
                  <a:srgbClr val="FF0000"/>
                </a:solidFill>
              </a:ln>
            </a:endParaRPr>
          </a:p>
        </p:txBody>
      </p:sp>
      <p:sp>
        <p:nvSpPr>
          <p:cNvPr id="5" name="Rectangle 4"/>
          <p:cNvSpPr/>
          <p:nvPr/>
        </p:nvSpPr>
        <p:spPr>
          <a:xfrm>
            <a:off x="4343401" y="533400"/>
            <a:ext cx="3428631"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err="1"/>
              <a:t>PoW</a:t>
            </a:r>
            <a:r>
              <a:rPr lang="en-US"/>
              <a:t> - </a:t>
            </a:r>
            <a:r>
              <a:rPr lang="ka-GE"/>
              <a:t>მუშაობის დადასტურება</a:t>
            </a:r>
            <a:endParaRPr lang="en-US"/>
          </a:p>
        </p:txBody>
      </p:sp>
      <p:sp>
        <p:nvSpPr>
          <p:cNvPr id="8" name="Rectangle 7"/>
          <p:cNvSpPr/>
          <p:nvPr/>
        </p:nvSpPr>
        <p:spPr>
          <a:xfrm>
            <a:off x="6055144" y="5249919"/>
            <a:ext cx="3400290" cy="461665"/>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200"/>
              <a:t>&lt;</a:t>
            </a:r>
            <a:r>
              <a:rPr lang="en-US" sz="1200"/>
              <a:t> -</a:t>
            </a:r>
            <a:r>
              <a:rPr lang="ka-GE" sz="1200"/>
              <a:t>  </a:t>
            </a:r>
            <a:r>
              <a:rPr lang="en-US" sz="1200" err="1"/>
              <a:t>ბლოკჩეინის განშტოებები</a:t>
            </a:r>
            <a:r>
              <a:rPr lang="ka-GE" sz="1200"/>
              <a:t> და ვალიდური </a:t>
            </a:r>
            <a:endParaRPr lang="en-US" sz="1200"/>
          </a:p>
          <a:p>
            <a:r>
              <a:rPr lang="en-US" sz="1200"/>
              <a:t>       </a:t>
            </a:r>
            <a:r>
              <a:rPr lang="ka-GE" sz="1200"/>
              <a:t>ბლოკები განსხვავებული სიგრძით</a:t>
            </a:r>
            <a:endParaRPr lang="en-US" sz="1200"/>
          </a:p>
        </p:txBody>
      </p:sp>
      <p:pic>
        <p:nvPicPr>
          <p:cNvPr id="2051" name="Picture 3" descr="E:\BTU\Lection 4\resources\-infographics-Proof-of-Work-PoW-.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4800" y="990600"/>
            <a:ext cx="4800600" cy="37264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Stater\Documents\sadoctoro 2\fig 3. branching.PNG"/>
          <p:cNvPicPr/>
          <p:nvPr/>
        </p:nvPicPr>
        <p:blipFill>
          <a:blip r:embed="rId3" cstate="print">
            <a:extLst>
              <a:ext uri="{28A0092B-C50C-407E-A947-70E740481C1C}">
                <a14:useLocalDpi xmlns:a14="http://schemas.microsoft.com/office/drawing/2010/main" val="0"/>
              </a:ext>
            </a:extLst>
          </a:blip>
          <a:stretch>
            <a:fillRect/>
          </a:stretch>
        </p:blipFill>
        <p:spPr bwMode="auto">
          <a:xfrm>
            <a:off x="2056756" y="3962400"/>
            <a:ext cx="3924945" cy="2514600"/>
          </a:xfrm>
          <a:prstGeom prst="rect">
            <a:avLst/>
          </a:prstGeom>
          <a:noFill/>
          <a:ln>
            <a:noFill/>
          </a:ln>
        </p:spPr>
      </p:pic>
      <p:sp>
        <p:nvSpPr>
          <p:cNvPr id="2" name="Rectangle 1"/>
          <p:cNvSpPr/>
          <p:nvPr/>
        </p:nvSpPr>
        <p:spPr>
          <a:xfrm>
            <a:off x="1981201" y="1371600"/>
            <a:ext cx="1940531"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Bitcoin / Etherium</a:t>
            </a:r>
          </a:p>
        </p:txBody>
      </p:sp>
      <p:sp>
        <p:nvSpPr>
          <p:cNvPr id="3" name="Rectangle 2"/>
          <p:cNvSpPr/>
          <p:nvPr/>
        </p:nvSpPr>
        <p:spPr>
          <a:xfrm>
            <a:off x="2133600" y="2480810"/>
            <a:ext cx="1523174"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rPr>
              <a:t>* 51% </a:t>
            </a:r>
            <a:r>
              <a:rPr lang="ka-GE">
                <a:solidFill>
                  <a:srgbClr val="FF0000"/>
                </a:solidFill>
              </a:rPr>
              <a:t>შეტევა</a:t>
            </a:r>
            <a:endParaRPr lang="en-US">
              <a:solidFill>
                <a:srgbClr val="FF0000"/>
              </a:solidFill>
            </a:endParaRPr>
          </a:p>
        </p:txBody>
      </p:sp>
    </p:spTree>
    <p:extLst>
      <p:ext uri="{BB962C8B-B14F-4D97-AF65-F5344CB8AC3E}">
        <p14:creationId xmlns:p14="http://schemas.microsoft.com/office/powerpoint/2010/main" val="261443145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51102" y="1557601"/>
            <a:ext cx="4197927"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panose="020F0502020204030204" pitchFamily="34" charset="0"/>
                <a:cs typeface="Times New Roman" panose="02020603050405020304" pitchFamily="18" charset="0"/>
              </a:rPr>
              <a:t>* </a:t>
            </a:r>
            <a:r>
              <a:rPr lang="ka-GE">
                <a:ea typeface="Calibri" panose="020F0502020204030204" pitchFamily="34" charset="0"/>
                <a:cs typeface="Times New Roman" panose="02020603050405020304" pitchFamily="18" charset="0"/>
              </a:rPr>
              <a:t>ს. ჰაბერი &amp; ვ. სტორნეტი</a:t>
            </a:r>
            <a:r>
              <a:rPr lang="en-US">
                <a:ea typeface="Calibri" panose="020F0502020204030204" pitchFamily="34" charset="0"/>
                <a:cs typeface="Times New Roman" panose="02020603050405020304" pitchFamily="18" charset="0"/>
              </a:rPr>
              <a:t> (</a:t>
            </a:r>
            <a:r>
              <a:rPr lang="ka-GE">
                <a:ea typeface="Calibri" panose="020F0502020204030204" pitchFamily="34" charset="0"/>
                <a:cs typeface="Times New Roman" panose="02020603050405020304" pitchFamily="18" charset="0"/>
              </a:rPr>
              <a:t>199</a:t>
            </a:r>
            <a:r>
              <a:rPr lang="en-US">
                <a:ea typeface="Calibri" panose="020F0502020204030204" pitchFamily="34" charset="0"/>
                <a:cs typeface="Times New Roman" panose="02020603050405020304" pitchFamily="18" charset="0"/>
              </a:rPr>
              <a:t>1</a:t>
            </a:r>
            <a:r>
              <a:rPr lang="ka-GE">
                <a:ea typeface="Calibri" panose="020F0502020204030204" pitchFamily="34" charset="0"/>
                <a:cs typeface="Times New Roman" panose="02020603050405020304" pitchFamily="18" charset="0"/>
              </a:rPr>
              <a:t> წ</a:t>
            </a:r>
            <a:r>
              <a:rPr lang="en-US">
                <a:ea typeface="Calibri" panose="020F0502020204030204" pitchFamily="34" charset="0"/>
                <a:cs typeface="Times New Roman" panose="02020603050405020304" pitchFamily="18" charset="0"/>
              </a:rPr>
              <a:t>.)</a:t>
            </a:r>
            <a:endParaRPr lang="ka-GE">
              <a:ea typeface="Calibri" panose="020F0502020204030204" pitchFamily="34" charset="0"/>
              <a:cs typeface="Times New Roman" panose="02020603050405020304" pitchFamily="18" charset="0"/>
            </a:endParaRPr>
          </a:p>
          <a:p>
            <a:r>
              <a:rPr lang="ka-GE">
                <a:ea typeface="Calibri" panose="020F0502020204030204" pitchFamily="34" charset="0"/>
                <a:cs typeface="Times New Roman" panose="02020603050405020304" pitchFamily="18" charset="0"/>
              </a:rPr>
              <a:t> </a:t>
            </a:r>
          </a:p>
          <a:p>
            <a:r>
              <a:rPr lang="en-US">
                <a:ea typeface="Calibri" panose="020F0502020204030204" pitchFamily="34" charset="0"/>
                <a:cs typeface="Times New Roman" panose="02020603050405020304" pitchFamily="18" charset="0"/>
              </a:rPr>
              <a:t>*</a:t>
            </a:r>
            <a:r>
              <a:rPr lang="ka-GE">
                <a:ea typeface="Calibri" panose="020F0502020204030204" pitchFamily="34" charset="0"/>
                <a:cs typeface="Times New Roman" panose="02020603050405020304" pitchFamily="18" charset="0"/>
              </a:rPr>
              <a:t> მერკლის ხის ალგორითმის</a:t>
            </a:r>
          </a:p>
          <a:p>
            <a:r>
              <a:rPr lang="ka-GE">
                <a:ea typeface="Calibri" panose="020F0502020204030204" pitchFamily="34" charset="0"/>
                <a:cs typeface="Times New Roman" panose="02020603050405020304" pitchFamily="18" charset="0"/>
              </a:rPr>
              <a:t>  იმპლემენტაცია</a:t>
            </a:r>
            <a:r>
              <a:rPr lang="en-US">
                <a:ea typeface="Calibri" panose="020F0502020204030204" pitchFamily="34" charset="0"/>
                <a:cs typeface="Times New Roman" panose="02020603050405020304" pitchFamily="18" charset="0"/>
              </a:rPr>
              <a:t> </a:t>
            </a:r>
            <a:endParaRPr lang="ka-GE">
              <a:ea typeface="Calibri" panose="020F0502020204030204" pitchFamily="34" charset="0"/>
              <a:cs typeface="Times New Roman" panose="02020603050405020304" pitchFamily="18" charset="0"/>
            </a:endParaRPr>
          </a:p>
          <a:p>
            <a:endParaRPr lang="ka-GE">
              <a:ea typeface="Calibri" panose="020F0502020204030204" pitchFamily="34" charset="0"/>
              <a:cs typeface="Times New Roman" panose="02020603050405020304" pitchFamily="18" charset="0"/>
            </a:endParaRPr>
          </a:p>
          <a:p>
            <a:r>
              <a:rPr lang="en-US">
                <a:ea typeface="Calibri" panose="020F0502020204030204" pitchFamily="34" charset="0"/>
                <a:cs typeface="Times New Roman" panose="02020603050405020304" pitchFamily="18" charset="0"/>
              </a:rPr>
              <a:t>*</a:t>
            </a:r>
            <a:r>
              <a:rPr lang="ka-GE">
                <a:ea typeface="Calibri" panose="020F0502020204030204" pitchFamily="34" charset="0"/>
                <a:cs typeface="Times New Roman" panose="02020603050405020304" pitchFamily="18" charset="0"/>
              </a:rPr>
              <a:t> ჰეშირების ფუნქცია</a:t>
            </a:r>
          </a:p>
          <a:p>
            <a:endParaRPr lang="ka-GE">
              <a:ea typeface="Calibri" panose="020F0502020204030204" pitchFamily="34" charset="0"/>
              <a:cs typeface="Times New Roman" panose="02020603050405020304" pitchFamily="18" charset="0"/>
            </a:endParaRPr>
          </a:p>
          <a:p>
            <a:r>
              <a:rPr lang="en-US">
                <a:ea typeface="Calibri" panose="020F0502020204030204" pitchFamily="34" charset="0"/>
                <a:cs typeface="Times New Roman" panose="02020603050405020304" pitchFamily="18" charset="0"/>
              </a:rPr>
              <a:t>*</a:t>
            </a:r>
            <a:r>
              <a:rPr lang="ka-GE">
                <a:ea typeface="Calibri" panose="020F0502020204030204" pitchFamily="34" charset="0"/>
                <a:cs typeface="Times New Roman" panose="02020603050405020304" pitchFamily="18" charset="0"/>
              </a:rPr>
              <a:t> </a:t>
            </a:r>
            <a:r>
              <a:rPr lang="ka-GE"/>
              <a:t>დროითი შტამპის სერვისი</a:t>
            </a:r>
            <a:endParaRPr lang="en-US"/>
          </a:p>
          <a:p>
            <a:endParaRPr lang="en-US"/>
          </a:p>
          <a:p>
            <a:r>
              <a:rPr lang="en-US"/>
              <a:t>* </a:t>
            </a:r>
            <a:r>
              <a:rPr lang="ka-GE"/>
              <a:t>ს. ნაკამოტო (2008 წ.)</a:t>
            </a:r>
          </a:p>
          <a:p>
            <a:endParaRPr lang="ka-GE"/>
          </a:p>
          <a:p>
            <a:r>
              <a:rPr lang="en-US">
                <a:ea typeface="Calibri" panose="020F0502020204030204" pitchFamily="34" charset="0"/>
                <a:cs typeface="Times New Roman" panose="02020603050405020304" pitchFamily="18" charset="0"/>
              </a:rPr>
              <a:t>*</a:t>
            </a:r>
            <a:r>
              <a:rPr lang="ka-GE"/>
              <a:t> ბიტკოინი (2009 წ.)</a:t>
            </a:r>
            <a:endParaRPr lang="en-US"/>
          </a:p>
        </p:txBody>
      </p:sp>
      <p:pic>
        <p:nvPicPr>
          <p:cNvPr id="7" name="Picture 6" descr="D:\sadoctoro\blockchain\pics\Merkle_Hash_Tree.svg.png"/>
          <p:cNvPicPr/>
          <p:nvPr/>
        </p:nvPicPr>
        <p:blipFill>
          <a:blip r:embed="rId2">
            <a:extLst>
              <a:ext uri="{28A0092B-C50C-407E-A947-70E740481C1C}">
                <a14:useLocalDpi xmlns:a14="http://schemas.microsoft.com/office/drawing/2010/main" val="0"/>
              </a:ext>
            </a:extLst>
          </a:blip>
          <a:stretch>
            <a:fillRect/>
          </a:stretch>
        </p:blipFill>
        <p:spPr bwMode="auto">
          <a:xfrm>
            <a:off x="4888568" y="1176877"/>
            <a:ext cx="5512143" cy="4037610"/>
          </a:xfrm>
          <a:prstGeom prst="rect">
            <a:avLst/>
          </a:prstGeom>
          <a:noFill/>
          <a:ln>
            <a:noFill/>
          </a:ln>
        </p:spPr>
      </p:pic>
      <p:sp>
        <p:nvSpPr>
          <p:cNvPr id="5" name="TextBox 4">
            <a:extLst>
              <a:ext uri="{FF2B5EF4-FFF2-40B4-BE49-F238E27FC236}">
                <a16:creationId xmlns:a16="http://schemas.microsoft.com/office/drawing/2014/main" id="{2F5E4AC6-EB30-7D44-ADBC-F836C69951E8}"/>
              </a:ext>
            </a:extLst>
          </p:cNvPr>
          <p:cNvSpPr txBox="1"/>
          <p:nvPr/>
        </p:nvSpPr>
        <p:spPr>
          <a:xfrm>
            <a:off x="4582187" y="463044"/>
            <a:ext cx="2877507"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err="1"/>
              <a:t>Merkle Tree &amp; Timestamping</a:t>
            </a:r>
          </a:p>
        </p:txBody>
      </p:sp>
      <p:sp>
        <p:nvSpPr>
          <p:cNvPr id="2" name="Rectangle 1"/>
          <p:cNvSpPr/>
          <p:nvPr/>
        </p:nvSpPr>
        <p:spPr>
          <a:xfrm>
            <a:off x="603192" y="5825688"/>
            <a:ext cx="11511485" cy="7957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ka-GE" sz="1600"/>
              <a:t>*</a:t>
            </a:r>
            <a:r>
              <a:rPr lang="ka-GE" sz="1600">
                <a:ea typeface="Calibri" panose="020F0502020204030204" pitchFamily="34" charset="0"/>
                <a:cs typeface="Times New Roman" panose="02020603050405020304" pitchFamily="18" charset="0"/>
              </a:rPr>
              <a:t> ჰეშირება - შემავალ მონაცემთა გარდაქმნა კრიპტოგრაფიულ მონაცემებად მათემატიკური ალგორითმების გამოყენებით</a:t>
            </a:r>
            <a:r>
              <a:rPr lang="ka-GE" sz="1600"/>
              <a:t> </a:t>
            </a:r>
            <a:endParaRPr lang="en-US" sz="1600"/>
          </a:p>
          <a:p>
            <a:pPr>
              <a:lnSpc>
                <a:spcPct val="150000"/>
              </a:lnSpc>
            </a:pPr>
            <a:r>
              <a:rPr lang="ka-GE" sz="1600"/>
              <a:t>*</a:t>
            </a:r>
            <a:r>
              <a:rPr lang="en-US" sz="1600"/>
              <a:t> TTS – Trusted Time Stamping Service</a:t>
            </a:r>
          </a:p>
        </p:txBody>
      </p:sp>
    </p:spTree>
    <p:extLst>
      <p:ext uri="{BB962C8B-B14F-4D97-AF65-F5344CB8AC3E}">
        <p14:creationId xmlns:p14="http://schemas.microsoft.com/office/powerpoint/2010/main" val="319046305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tater\Documents\sadoctoro 2\fig 3. branching.PNG"/>
          <p:cNvPicPr/>
          <p:nvPr/>
        </p:nvPicPr>
        <p:blipFill>
          <a:blip r:embed="rId2" cstate="print">
            <a:extLst>
              <a:ext uri="{28A0092B-C50C-407E-A947-70E740481C1C}">
                <a14:useLocalDpi xmlns:a14="http://schemas.microsoft.com/office/drawing/2010/main" val="0"/>
              </a:ext>
            </a:extLst>
          </a:blip>
          <a:stretch>
            <a:fillRect/>
          </a:stretch>
        </p:blipFill>
        <p:spPr bwMode="auto">
          <a:xfrm>
            <a:off x="2056756" y="3962400"/>
            <a:ext cx="3924945" cy="2514600"/>
          </a:xfrm>
          <a:prstGeom prst="rect">
            <a:avLst/>
          </a:prstGeom>
          <a:noFill/>
          <a:ln>
            <a:noFill/>
          </a:ln>
        </p:spPr>
      </p:pic>
      <p:sp>
        <p:nvSpPr>
          <p:cNvPr id="7" name="Rectangle 6"/>
          <p:cNvSpPr/>
          <p:nvPr/>
        </p:nvSpPr>
        <p:spPr>
          <a:xfrm>
            <a:off x="2056755" y="2362200"/>
            <a:ext cx="2085728"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GE"/>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ln>
                <a:solidFill>
                  <a:srgbClr val="FF0000"/>
                </a:solidFill>
              </a:ln>
            </a:endParaRPr>
          </a:p>
        </p:txBody>
      </p:sp>
      <p:sp>
        <p:nvSpPr>
          <p:cNvPr id="5" name="Rectangle 4"/>
          <p:cNvSpPr/>
          <p:nvPr/>
        </p:nvSpPr>
        <p:spPr>
          <a:xfrm>
            <a:off x="4343400" y="533400"/>
            <a:ext cx="3388556"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err="1"/>
              <a:t>PoS</a:t>
            </a:r>
            <a:r>
              <a:rPr lang="en-US"/>
              <a:t> - </a:t>
            </a:r>
            <a:r>
              <a:rPr lang="ka-GE"/>
              <a:t>აქტივების დადასტურება</a:t>
            </a:r>
            <a:endParaRPr lang="en-US"/>
          </a:p>
        </p:txBody>
      </p:sp>
      <p:sp>
        <p:nvSpPr>
          <p:cNvPr id="8" name="Rectangle 7"/>
          <p:cNvSpPr/>
          <p:nvPr/>
        </p:nvSpPr>
        <p:spPr>
          <a:xfrm>
            <a:off x="6055144" y="5249919"/>
            <a:ext cx="3365024" cy="461665"/>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200"/>
              <a:t>&lt;</a:t>
            </a:r>
            <a:r>
              <a:rPr lang="en-US" sz="1200"/>
              <a:t> -</a:t>
            </a:r>
            <a:r>
              <a:rPr lang="ka-GE" sz="1200"/>
              <a:t>  </a:t>
            </a:r>
            <a:r>
              <a:rPr lang="en-US" sz="1200" err="1"/>
              <a:t>ბლოკჩეინის განშტოებები</a:t>
            </a:r>
            <a:r>
              <a:rPr lang="ka-GE" sz="1200"/>
              <a:t> და ვალიდური </a:t>
            </a:r>
            <a:endParaRPr lang="en-US" sz="1200"/>
          </a:p>
          <a:p>
            <a:r>
              <a:rPr lang="en-US" sz="1200"/>
              <a:t>       </a:t>
            </a:r>
            <a:r>
              <a:rPr lang="ka-GE" sz="1200"/>
              <a:t>ბლოკები განსხვავებული სიგრძით</a:t>
            </a:r>
            <a:endParaRPr lang="en-US" sz="1200"/>
          </a:p>
        </p:txBody>
      </p:sp>
      <p:sp>
        <p:nvSpPr>
          <p:cNvPr id="2" name="Rectangle 1"/>
          <p:cNvSpPr/>
          <p:nvPr/>
        </p:nvSpPr>
        <p:spPr>
          <a:xfrm>
            <a:off x="1981200" y="1371600"/>
            <a:ext cx="1880708"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ETH 2.0</a:t>
            </a:r>
            <a:r>
              <a:rPr lang="en-US" b="1"/>
              <a:t> </a:t>
            </a:r>
            <a:r>
              <a:rPr lang="en-US"/>
              <a:t>/ Cardano</a:t>
            </a:r>
          </a:p>
        </p:txBody>
      </p:sp>
      <p:sp>
        <p:nvSpPr>
          <p:cNvPr id="3" name="Rectangle 2"/>
          <p:cNvSpPr/>
          <p:nvPr/>
        </p:nvSpPr>
        <p:spPr>
          <a:xfrm>
            <a:off x="2133601" y="2480810"/>
            <a:ext cx="2008883"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rPr>
              <a:t>* </a:t>
            </a:r>
            <a:r>
              <a:rPr lang="ka-GE">
                <a:solidFill>
                  <a:srgbClr val="FF0000"/>
                </a:solidFill>
              </a:rPr>
              <a:t>აქტივის არქონა</a:t>
            </a:r>
            <a:endParaRPr lang="en-US">
              <a:solidFill>
                <a:srgbClr val="FF0000"/>
              </a:solidFill>
            </a:endParaRPr>
          </a:p>
        </p:txBody>
      </p:sp>
      <p:pic>
        <p:nvPicPr>
          <p:cNvPr id="3074" name="Picture 2" descr="E:\BTU\Lection 4\resources\1_32PUevXiq3lReYH_v4Z6aQ.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76800" y="893208"/>
            <a:ext cx="47625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9080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1580" y="468868"/>
            <a:ext cx="6096541"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PBFT</a:t>
            </a:r>
            <a:r>
              <a:rPr lang="en-US"/>
              <a:t> - </a:t>
            </a:r>
            <a:r>
              <a:rPr lang="ka-GE"/>
              <a:t>პრაქტიკული ბიზანტიურ ჩავარდნებზე მედეგობა</a:t>
            </a:r>
            <a:endParaRPr lang="en-US"/>
          </a:p>
        </p:txBody>
      </p:sp>
      <p:sp>
        <p:nvSpPr>
          <p:cNvPr id="5" name="Rectangle 4"/>
          <p:cNvSpPr/>
          <p:nvPr/>
        </p:nvSpPr>
        <p:spPr>
          <a:xfrm>
            <a:off x="5246863" y="1066799"/>
            <a:ext cx="5562600" cy="193899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ü"/>
            </a:pPr>
            <a:r>
              <a:rPr lang="ka-GE" sz="1600"/>
              <a:t>მონაწილეთა ჯგუფი ბლოკჩეინში ცნობილია</a:t>
            </a:r>
          </a:p>
          <a:p>
            <a:pPr marL="285750" indent="-285750">
              <a:lnSpc>
                <a:spcPct val="150000"/>
              </a:lnSpc>
              <a:buFont typeface="Wingdings" panose="05000000000000000000" pitchFamily="2" charset="2"/>
              <a:buChar char="ü"/>
            </a:pPr>
            <a:r>
              <a:rPr lang="ka-GE" sz="1600"/>
              <a:t>ახალი მონაწილეები უერთდებიან რეგისტრაციით</a:t>
            </a:r>
          </a:p>
          <a:p>
            <a:pPr marL="285750" indent="-285750">
              <a:lnSpc>
                <a:spcPct val="150000"/>
              </a:lnSpc>
              <a:buFont typeface="Wingdings" panose="05000000000000000000" pitchFamily="2" charset="2"/>
              <a:buChar char="ü"/>
            </a:pPr>
            <a:r>
              <a:rPr lang="ka-GE" sz="1600"/>
              <a:t>ბლოკები ფორმირდება რაუნდებად </a:t>
            </a:r>
          </a:p>
          <a:p>
            <a:pPr marL="285750" indent="-285750">
              <a:lnSpc>
                <a:spcPct val="150000"/>
              </a:lnSpc>
              <a:buFont typeface="Wingdings" panose="05000000000000000000" pitchFamily="2" charset="2"/>
              <a:buChar char="ü"/>
            </a:pPr>
            <a:r>
              <a:rPr lang="en-US" sz="1600"/>
              <a:t>UNL </a:t>
            </a:r>
            <a:r>
              <a:rPr lang="ka-GE" sz="1600"/>
              <a:t>- უნიკალური სანდო ნოდების სია</a:t>
            </a:r>
          </a:p>
          <a:p>
            <a:pPr marL="285750" indent="-285750">
              <a:lnSpc>
                <a:spcPct val="150000"/>
              </a:lnSpc>
              <a:buFont typeface="Wingdings" panose="05000000000000000000" pitchFamily="2" charset="2"/>
              <a:buChar char="ü"/>
            </a:pPr>
            <a:r>
              <a:rPr lang="ka-GE" sz="1600"/>
              <a:t>რეპლიკაცია </a:t>
            </a:r>
            <a:r>
              <a:rPr lang="en-US" sz="1600" i="1"/>
              <a:t>n = 3f + 1</a:t>
            </a:r>
          </a:p>
        </p:txBody>
      </p:sp>
      <p:pic>
        <p:nvPicPr>
          <p:cNvPr id="7170" name="Picture 2" descr="C:\Users\Stater\Documents\sadoctoro 2\pbft.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68155" y="3133725"/>
            <a:ext cx="5652900" cy="348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33601" y="1371600"/>
            <a:ext cx="2011961"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t>Hyperledger Fabric </a:t>
            </a:r>
          </a:p>
        </p:txBody>
      </p:sp>
      <p:grpSp>
        <p:nvGrpSpPr>
          <p:cNvPr id="3" name="Group 2"/>
          <p:cNvGrpSpPr/>
          <p:nvPr/>
        </p:nvGrpSpPr>
        <p:grpSpPr>
          <a:xfrm>
            <a:off x="1891877" y="1905000"/>
            <a:ext cx="2743200" cy="609600"/>
            <a:chOff x="476250" y="5105400"/>
            <a:chExt cx="2743200" cy="609600"/>
          </a:xfrm>
        </p:grpSpPr>
        <p:sp>
          <p:nvSpPr>
            <p:cNvPr id="6" name="Rectangle 5"/>
            <p:cNvSpPr/>
            <p:nvPr/>
          </p:nvSpPr>
          <p:spPr>
            <a:xfrm>
              <a:off x="476250" y="51054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GE"/>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ln>
                  <a:solidFill>
                    <a:srgbClr val="FF0000"/>
                  </a:solidFill>
                </a:ln>
              </a:endParaRPr>
            </a:p>
          </p:txBody>
        </p:sp>
        <p:sp>
          <p:nvSpPr>
            <p:cNvPr id="7" name="Rectangle 6"/>
            <p:cNvSpPr/>
            <p:nvPr/>
          </p:nvSpPr>
          <p:spPr>
            <a:xfrm>
              <a:off x="553095" y="5224010"/>
              <a:ext cx="2372765"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rPr>
                <a:t>* </a:t>
              </a:r>
              <a:r>
                <a:rPr lang="ka-GE">
                  <a:solidFill>
                    <a:srgbClr val="FF0000"/>
                  </a:solidFill>
                </a:rPr>
                <a:t>მასშტაბირებადობა</a:t>
              </a:r>
              <a:endParaRPr lang="en-US">
                <a:solidFill>
                  <a:srgbClr val="FF0000"/>
                </a:solidFill>
              </a:endParaRPr>
            </a:p>
          </p:txBody>
        </p:sp>
      </p:grpSp>
    </p:spTree>
    <p:extLst>
      <p:ext uri="{BB962C8B-B14F-4D97-AF65-F5344CB8AC3E}">
        <p14:creationId xmlns:p14="http://schemas.microsoft.com/office/powerpoint/2010/main" val="384232769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63804" y="533400"/>
            <a:ext cx="4418197"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err="1"/>
              <a:t>PoET </a:t>
            </a:r>
            <a:r>
              <a:rPr lang="en-US"/>
              <a:t>- გ</a:t>
            </a:r>
            <a:r>
              <a:rPr lang="ka-GE"/>
              <a:t>ანვლილი დროის დადასტურება</a:t>
            </a:r>
            <a:endParaRPr lang="en-US"/>
          </a:p>
        </p:txBody>
      </p:sp>
      <p:sp>
        <p:nvSpPr>
          <p:cNvPr id="2" name="Rectangle 1"/>
          <p:cNvSpPr/>
          <p:nvPr/>
        </p:nvSpPr>
        <p:spPr>
          <a:xfrm>
            <a:off x="1981200" y="1371600"/>
            <a:ext cx="1784206"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Intel Corporation</a:t>
            </a:r>
          </a:p>
        </p:txBody>
      </p:sp>
      <p:pic>
        <p:nvPicPr>
          <p:cNvPr id="9" name="Picture 2" descr="C:\Users\Stater\Documents\sadoctoro 2\poet.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51634" y="1676401"/>
            <a:ext cx="5997166" cy="36480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209800" y="5334001"/>
            <a:ext cx="4876800" cy="1323439"/>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ka-GE" sz="1600"/>
              <a:t>ინტელის პროგრამული დაცვის სპეციალური გარემო</a:t>
            </a:r>
          </a:p>
          <a:p>
            <a:pPr marL="285750" indent="-285750">
              <a:buFont typeface="Wingdings" panose="05000000000000000000" pitchFamily="2" charset="2"/>
              <a:buChar char="ü"/>
            </a:pPr>
            <a:r>
              <a:rPr lang="ka-GE" sz="1600"/>
              <a:t>ლიდერის ამორჩევა შემთხვევითობის გარანტია </a:t>
            </a:r>
          </a:p>
          <a:p>
            <a:pPr marL="285750" indent="-285750">
              <a:buFont typeface="Wingdings" panose="05000000000000000000" pitchFamily="2" charset="2"/>
              <a:buChar char="ü"/>
            </a:pPr>
            <a:r>
              <a:rPr lang="ka-GE" sz="1600"/>
              <a:t>მონაწილეების ვერიფიკაცია</a:t>
            </a:r>
            <a:endParaRPr lang="en-US" sz="1600"/>
          </a:p>
        </p:txBody>
      </p:sp>
      <p:sp>
        <p:nvSpPr>
          <p:cNvPr id="11" name="Rectangle 10"/>
          <p:cNvSpPr/>
          <p:nvPr/>
        </p:nvSpPr>
        <p:spPr>
          <a:xfrm>
            <a:off x="1766068" y="1981200"/>
            <a:ext cx="2424933"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GE"/>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sz="1600">
              <a:ln>
                <a:solidFill>
                  <a:srgbClr val="FF0000"/>
                </a:solidFill>
              </a:ln>
            </a:endParaRPr>
          </a:p>
        </p:txBody>
      </p:sp>
      <p:sp>
        <p:nvSpPr>
          <p:cNvPr id="12" name="Rectangle 11"/>
          <p:cNvSpPr/>
          <p:nvPr/>
        </p:nvSpPr>
        <p:spPr>
          <a:xfrm>
            <a:off x="1807014" y="2101334"/>
            <a:ext cx="2383986" cy="338554"/>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solidFill>
                  <a:srgbClr val="FF0000"/>
                </a:solidFill>
              </a:rPr>
              <a:t>* </a:t>
            </a:r>
            <a:r>
              <a:rPr lang="ka-GE" sz="1600">
                <a:solidFill>
                  <a:srgbClr val="FF0000"/>
                </a:solidFill>
              </a:rPr>
              <a:t>ცენტრალიზებულობა</a:t>
            </a:r>
            <a:endParaRPr lang="en-US" sz="1600">
              <a:solidFill>
                <a:srgbClr val="FF0000"/>
              </a:solidFill>
            </a:endParaRPr>
          </a:p>
        </p:txBody>
      </p:sp>
    </p:spTree>
    <p:extLst>
      <p:ext uri="{BB962C8B-B14F-4D97-AF65-F5344CB8AC3E}">
        <p14:creationId xmlns:p14="http://schemas.microsoft.com/office/powerpoint/2010/main" val="14435647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7681" y="2079151"/>
            <a:ext cx="6096000" cy="147732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a-GE" b="1">
                <a:solidFill>
                  <a:srgbClr val="000000"/>
                </a:solidFill>
                <a:latin typeface="Times New Roman" panose="02020603050405020304" pitchFamily="18" charset="0"/>
              </a:rPr>
              <a:t>თემა:</a:t>
            </a:r>
          </a:p>
          <a:p>
            <a:pPr algn="ctr"/>
            <a:endParaRPr lang="ka-GE" b="1">
              <a:solidFill>
                <a:srgbClr val="000000"/>
              </a:solidFill>
              <a:latin typeface="Times New Roman" panose="02020603050405020304" pitchFamily="18" charset="0"/>
            </a:endParaRPr>
          </a:p>
          <a:p>
            <a:pPr algn="ctr"/>
            <a:r>
              <a:rPr lang="en-US" b="1">
                <a:solidFill>
                  <a:srgbClr val="000000"/>
                </a:solidFill>
                <a:latin typeface="Times New Roman" panose="02020603050405020304" pitchFamily="18" charset="0"/>
              </a:rPr>
              <a:t>IV </a:t>
            </a:r>
            <a:r>
              <a:rPr lang="ka-GE" b="1">
                <a:solidFill>
                  <a:srgbClr val="000000"/>
                </a:solidFill>
              </a:rPr>
              <a:t>ინდუსტრიული რევოლუცია </a:t>
            </a:r>
            <a:endParaRPr lang="en-US" b="1">
              <a:solidFill>
                <a:srgbClr val="000000"/>
              </a:solidFill>
            </a:endParaRPr>
          </a:p>
          <a:p>
            <a:pPr algn="ctr"/>
            <a:endParaRPr lang="en-US" b="1">
              <a:solidFill>
                <a:srgbClr val="000000"/>
              </a:solidFill>
              <a:latin typeface="Times New Roman" panose="02020603050405020304" pitchFamily="18" charset="0"/>
            </a:endParaRPr>
          </a:p>
          <a:p>
            <a:pPr algn="ctr"/>
            <a:r>
              <a:rPr lang="ka-GE" b="1">
                <a:solidFill>
                  <a:srgbClr val="000000"/>
                </a:solidFill>
              </a:rPr>
              <a:t>ტექნოლოგიები და ტრენდები</a:t>
            </a:r>
          </a:p>
        </p:txBody>
      </p:sp>
      <p:sp>
        <p:nvSpPr>
          <p:cNvPr id="8" name="Rectangle 7"/>
          <p:cNvSpPr/>
          <p:nvPr/>
        </p:nvSpPr>
        <p:spPr>
          <a:xfrm>
            <a:off x="4333751" y="749950"/>
            <a:ext cx="319189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solidFill>
                  <a:srgbClr val="CA177D"/>
                </a:solidFill>
                <a:latin typeface="Sylfaen" panose="010A0502050306030303" pitchFamily="18" charset="0"/>
              </a:rPr>
              <a:t>BlockChain </a:t>
            </a:r>
            <a:r>
              <a:rPr lang="ka-GE">
                <a:solidFill>
                  <a:srgbClr val="CA177D"/>
                </a:solidFill>
              </a:rPr>
              <a:t>ტექნოლოგიები </a:t>
            </a:r>
            <a:endParaRPr lang="en-US">
              <a:solidFill>
                <a:srgbClr val="CA177D"/>
              </a:solidFill>
            </a:endParaRPr>
          </a:p>
        </p:txBody>
      </p:sp>
      <p:sp>
        <p:nvSpPr>
          <p:cNvPr id="9" name="Rectangle 8"/>
          <p:cNvSpPr/>
          <p:nvPr/>
        </p:nvSpPr>
        <p:spPr>
          <a:xfrm>
            <a:off x="4683969" y="4528688"/>
            <a:ext cx="3178627"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a:solidFill>
                  <a:srgbClr val="000000"/>
                </a:solidFill>
              </a:rPr>
              <a:t>ლექტორი: დავით ყიფშიძე</a:t>
            </a:r>
            <a:endParaRPr lang="en-US" sz="1600"/>
          </a:p>
        </p:txBody>
      </p:sp>
      <p:pic>
        <p:nvPicPr>
          <p:cNvPr id="11" name="Picture 10">
            <a:extLst>
              <a:ext uri="{FF2B5EF4-FFF2-40B4-BE49-F238E27FC236}">
                <a16:creationId xmlns:a16="http://schemas.microsoft.com/office/drawing/2014/main" id="{F7EF1AE9-9831-0748-A8F9-558A7EEA6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664" y="5086740"/>
            <a:ext cx="1599578" cy="1599578"/>
          </a:xfrm>
          <a:prstGeom prst="rect">
            <a:avLst/>
          </a:prstGeom>
        </p:spPr>
      </p:pic>
    </p:spTree>
    <p:extLst>
      <p:ext uri="{BB962C8B-B14F-4D97-AF65-F5344CB8AC3E}">
        <p14:creationId xmlns:p14="http://schemas.microsoft.com/office/powerpoint/2010/main" val="119526854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036" y="1096434"/>
            <a:ext cx="9965094" cy="5281083"/>
          </a:xfrm>
          <a:prstGeom prst="rect">
            <a:avLst/>
          </a:prstGeom>
        </p:spPr>
      </p:pic>
      <p:sp>
        <p:nvSpPr>
          <p:cNvPr id="5" name="Rectangle 4"/>
          <p:cNvSpPr/>
          <p:nvPr/>
        </p:nvSpPr>
        <p:spPr>
          <a:xfrm>
            <a:off x="1180917" y="471836"/>
            <a:ext cx="830101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a:solidFill>
                  <a:srgbClr val="000000"/>
                </a:solidFill>
              </a:rPr>
              <a:t>IV</a:t>
            </a:r>
            <a:r>
              <a:rPr lang="ka-GE">
                <a:solidFill>
                  <a:srgbClr val="000000"/>
                </a:solidFill>
              </a:rPr>
              <a:t> ინდუსტრიული რევოლუცია &lt;--&gt; </a:t>
            </a:r>
            <a:r>
              <a:rPr lang="ka-GE" b="1">
                <a:solidFill>
                  <a:srgbClr val="000000"/>
                </a:solidFill>
              </a:rPr>
              <a:t>ინდუსტრია 4.0 </a:t>
            </a:r>
            <a:endParaRPr lang="en-US" b="1"/>
          </a:p>
        </p:txBody>
      </p:sp>
    </p:spTree>
    <p:extLst>
      <p:ext uri="{BB962C8B-B14F-4D97-AF65-F5344CB8AC3E}">
        <p14:creationId xmlns:p14="http://schemas.microsoft.com/office/powerpoint/2010/main" val="186335817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2583" y="516918"/>
            <a:ext cx="317862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ინდუსტრია 1.0</a:t>
            </a:r>
            <a:endParaRPr lang="en-US" b="1"/>
          </a:p>
        </p:txBody>
      </p:sp>
      <p:sp>
        <p:nvSpPr>
          <p:cNvPr id="6" name="Rectangle 5"/>
          <p:cNvSpPr/>
          <p:nvPr/>
        </p:nvSpPr>
        <p:spPr>
          <a:xfrm>
            <a:off x="1134839" y="1183140"/>
            <a:ext cx="10779512"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Calibri" panose="020F0502020204030204" pitchFamily="34" charset="0"/>
                <a:ea typeface="Calibri" panose="020F0502020204030204" pitchFamily="34" charset="0"/>
                <a:cs typeface="Times New Roman" panose="02020603050405020304" pitchFamily="18" charset="0"/>
              </a:rPr>
              <a:t>I</a:t>
            </a:r>
            <a:r>
              <a:rPr lang="ka-GE">
                <a:latin typeface="Calibri" panose="020F0502020204030204" pitchFamily="34" charset="0"/>
                <a:ea typeface="Calibri" panose="020F0502020204030204" pitchFamily="34" charset="0"/>
                <a:cs typeface="Times New Roman" panose="02020603050405020304" pitchFamily="18" charset="0"/>
              </a:rPr>
              <a:t> ინდუსტრიული რევოლუცია დაიწყო მე-18-ე საუკუნეში, როდესაც მოხდა ორთქლის ძრავების და მათი გამოყენებით წარმოების მექანიზაციის </a:t>
            </a:r>
            <a:r>
              <a:rPr lang="ka-GE"/>
              <a:t>ჩამოყალიბება. </a:t>
            </a: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8113" y="2308760"/>
            <a:ext cx="6277162" cy="3535122"/>
          </a:xfrm>
          <a:prstGeom prst="rect">
            <a:avLst/>
          </a:prstGeom>
        </p:spPr>
      </p:pic>
      <p:pic>
        <p:nvPicPr>
          <p:cNvPr id="1026" name="Picture 2" descr="Who Invented the Steam Engine? 10 Facts Facts About The Invention and The  Inventor - Discover Walks Blog">
            <a:extLst>
              <a:ext uri="{FF2B5EF4-FFF2-40B4-BE49-F238E27FC236}">
                <a16:creationId xmlns:a16="http://schemas.microsoft.com/office/drawing/2014/main" id="{36BC5BD8-C430-9341-A7AA-2B32C76863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2647" y="2757553"/>
            <a:ext cx="3702596" cy="300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287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2583" y="516918"/>
            <a:ext cx="317862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ინდუსტრია </a:t>
            </a:r>
            <a:r>
              <a:rPr lang="en-US" b="1">
                <a:solidFill>
                  <a:srgbClr val="000000"/>
                </a:solidFill>
              </a:rPr>
              <a:t>2</a:t>
            </a:r>
            <a:r>
              <a:rPr lang="ka-GE" b="1">
                <a:solidFill>
                  <a:srgbClr val="000000"/>
                </a:solidFill>
              </a:rPr>
              <a:t>.0</a:t>
            </a:r>
            <a:endParaRPr lang="en-US" b="1"/>
          </a:p>
        </p:txBody>
      </p:sp>
      <p:sp>
        <p:nvSpPr>
          <p:cNvPr id="6" name="Rectangle 5"/>
          <p:cNvSpPr/>
          <p:nvPr/>
        </p:nvSpPr>
        <p:spPr>
          <a:xfrm>
            <a:off x="1134839" y="1183140"/>
            <a:ext cx="10779512"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II</a:t>
            </a:r>
            <a:r>
              <a:rPr lang="ka-GE"/>
              <a:t> ინდუსტრიული რევოლუცია დაიწყო მე-</a:t>
            </a:r>
            <a:r>
              <a:rPr lang="en-US"/>
              <a:t>19-</a:t>
            </a:r>
            <a:r>
              <a:rPr lang="ka-GE"/>
              <a:t>ე საუკუნეში, როდესაც მოხდა ელექტროობის აღმოჩენა და საწარმოო ხაზის მოწყობა. </a:t>
            </a: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15" y="2126361"/>
            <a:ext cx="5889145" cy="349422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040" y="2126362"/>
            <a:ext cx="4658966" cy="3494225"/>
          </a:xfrm>
          <a:prstGeom prst="rect">
            <a:avLst/>
          </a:prstGeom>
        </p:spPr>
      </p:pic>
    </p:spTree>
    <p:extLst>
      <p:ext uri="{BB962C8B-B14F-4D97-AF65-F5344CB8AC3E}">
        <p14:creationId xmlns:p14="http://schemas.microsoft.com/office/powerpoint/2010/main" val="164869496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839" y="2410728"/>
            <a:ext cx="5022574" cy="3462979"/>
          </a:xfrm>
          <a:prstGeom prst="rect">
            <a:avLst/>
          </a:prstGeom>
        </p:spPr>
      </p:pic>
      <p:sp>
        <p:nvSpPr>
          <p:cNvPr id="6" name="Rectangle 5"/>
          <p:cNvSpPr/>
          <p:nvPr/>
        </p:nvSpPr>
        <p:spPr>
          <a:xfrm>
            <a:off x="1322583" y="516918"/>
            <a:ext cx="317862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ინდუსტრია </a:t>
            </a:r>
            <a:r>
              <a:rPr lang="en-US" b="1">
                <a:solidFill>
                  <a:srgbClr val="000000"/>
                </a:solidFill>
              </a:rPr>
              <a:t>3</a:t>
            </a:r>
            <a:r>
              <a:rPr lang="ka-GE" b="1">
                <a:solidFill>
                  <a:srgbClr val="000000"/>
                </a:solidFill>
              </a:rPr>
              <a:t>.0</a:t>
            </a:r>
            <a:endParaRPr lang="en-US" b="1"/>
          </a:p>
        </p:txBody>
      </p:sp>
      <p:sp>
        <p:nvSpPr>
          <p:cNvPr id="7" name="Rectangle 6"/>
          <p:cNvSpPr/>
          <p:nvPr/>
        </p:nvSpPr>
        <p:spPr>
          <a:xfrm>
            <a:off x="1134839" y="1183140"/>
            <a:ext cx="10779512"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III</a:t>
            </a:r>
            <a:r>
              <a:rPr lang="ka-GE"/>
              <a:t> ინდუსტრიული რევოლუცია დაიწყო მე-20-ე საუკუნის 70-იანებში, როდესაც მოხდა საწარმოო ხაზების ავტომატიზაცია, პროგრამირებადი მოდულების და სხვადასხვა გამომთვლელი მანქანების წარმოებაში ჩართვა. </a:t>
            </a: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l="5067" r="10325"/>
          <a:stretch>
            <a:fillRect/>
          </a:stretch>
        </p:blipFill>
        <p:spPr>
          <a:xfrm>
            <a:off x="6276394" y="2403360"/>
            <a:ext cx="5206480" cy="3464504"/>
          </a:xfrm>
          <a:prstGeom prst="rect">
            <a:avLst/>
          </a:prstGeom>
        </p:spPr>
      </p:pic>
    </p:spTree>
    <p:extLst>
      <p:ext uri="{BB962C8B-B14F-4D97-AF65-F5344CB8AC3E}">
        <p14:creationId xmlns:p14="http://schemas.microsoft.com/office/powerpoint/2010/main" val="16680966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22583" y="516918"/>
            <a:ext cx="317862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ინდუსტრია 4.0</a:t>
            </a:r>
            <a:endParaRPr lang="en-US" b="1"/>
          </a:p>
        </p:txBody>
      </p:sp>
      <p:sp>
        <p:nvSpPr>
          <p:cNvPr id="7" name="Rectangle 6"/>
          <p:cNvSpPr/>
          <p:nvPr/>
        </p:nvSpPr>
        <p:spPr>
          <a:xfrm>
            <a:off x="1134839" y="1183140"/>
            <a:ext cx="10779512"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IV </a:t>
            </a:r>
            <a:r>
              <a:rPr lang="ka-GE"/>
              <a:t>ინდუსტრიული რევოლუცია ხასიათდება საწარმოო პროცესებში ინფორმაციული და საკომუნიკაციო ტექნოლოგიების გამოყენების ფართო მასშტაბებით.</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029" y="1861591"/>
            <a:ext cx="6350694" cy="4967375"/>
          </a:xfrm>
          <a:prstGeom prst="rect">
            <a:avLst/>
          </a:prstGeom>
        </p:spPr>
      </p:pic>
    </p:spTree>
    <p:extLst>
      <p:ext uri="{BB962C8B-B14F-4D97-AF65-F5344CB8AC3E}">
        <p14:creationId xmlns:p14="http://schemas.microsoft.com/office/powerpoint/2010/main" val="249436136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3265" y="1097727"/>
            <a:ext cx="901791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ინდუსტრია 4.0</a:t>
            </a:r>
            <a:r>
              <a:rPr lang="en-US" b="1">
                <a:solidFill>
                  <a:srgbClr val="000000"/>
                </a:solidFill>
              </a:rPr>
              <a:t> </a:t>
            </a:r>
            <a:r>
              <a:rPr lang="ka-GE" b="1">
                <a:solidFill>
                  <a:srgbClr val="000000"/>
                </a:solidFill>
              </a:rPr>
              <a:t>დაშენებულია წინა ვერსიების ტექნოლოგიურ მიღწევებზე</a:t>
            </a:r>
            <a:endParaRPr lang="en-US" b="1"/>
          </a:p>
        </p:txBody>
      </p:sp>
      <p:sp>
        <p:nvSpPr>
          <p:cNvPr id="5" name="Rectangle 4"/>
          <p:cNvSpPr/>
          <p:nvPr/>
        </p:nvSpPr>
        <p:spPr>
          <a:xfrm>
            <a:off x="1303265" y="1803821"/>
            <a:ext cx="82506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დღეს წარმოება აღარ არის შეზღუდული კონკრეტული მდებარეობით</a:t>
            </a:r>
            <a:endParaRPr lang="en-US" b="1"/>
          </a:p>
        </p:txBody>
      </p:sp>
      <p:sp>
        <p:nvSpPr>
          <p:cNvPr id="6" name="Rectangle 5"/>
          <p:cNvSpPr/>
          <p:nvPr/>
        </p:nvSpPr>
        <p:spPr>
          <a:xfrm>
            <a:off x="1303265" y="2433659"/>
            <a:ext cx="1063271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პროცესები შეიძლება იმართებოდეს დისტანციურად, ქსელური კავშირების მეშვეობით</a:t>
            </a:r>
            <a:endParaRPr lang="en-US" b="1"/>
          </a:p>
        </p:txBody>
      </p:sp>
      <p:sp>
        <p:nvSpPr>
          <p:cNvPr id="7" name="Rectangle 6"/>
          <p:cNvSpPr/>
          <p:nvPr/>
        </p:nvSpPr>
        <p:spPr>
          <a:xfrm>
            <a:off x="1303265" y="3052987"/>
            <a:ext cx="1063271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საგნების ინტერნეტი (</a:t>
            </a:r>
            <a:r>
              <a:rPr lang="en-US" b="1">
                <a:solidFill>
                  <a:srgbClr val="000000"/>
                </a:solidFill>
              </a:rPr>
              <a:t>IOT</a:t>
            </a:r>
            <a:r>
              <a:rPr lang="ka-GE" b="1">
                <a:solidFill>
                  <a:srgbClr val="000000"/>
                </a:solidFill>
              </a:rPr>
              <a:t>)</a:t>
            </a:r>
            <a:r>
              <a:rPr lang="en-US" b="1">
                <a:solidFill>
                  <a:srgbClr val="000000"/>
                </a:solidFill>
              </a:rPr>
              <a:t> </a:t>
            </a:r>
            <a:r>
              <a:rPr lang="ka-GE" b="1">
                <a:solidFill>
                  <a:srgbClr val="000000"/>
                </a:solidFill>
              </a:rPr>
              <a:t>და მოწყობილობების სინქრონიზაცია</a:t>
            </a:r>
            <a:endParaRPr lang="en-US" b="1"/>
          </a:p>
        </p:txBody>
      </p:sp>
      <p:sp>
        <p:nvSpPr>
          <p:cNvPr id="8" name="Rectangle 7"/>
          <p:cNvSpPr/>
          <p:nvPr/>
        </p:nvSpPr>
        <p:spPr>
          <a:xfrm>
            <a:off x="1303265" y="4313444"/>
            <a:ext cx="1063271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კიბერ-ფიზიკური პროდუქციის სისტემები</a:t>
            </a:r>
            <a:endParaRPr lang="en-US" b="1"/>
          </a:p>
        </p:txBody>
      </p:sp>
      <p:sp>
        <p:nvSpPr>
          <p:cNvPr id="9" name="Rectangle 8"/>
          <p:cNvSpPr/>
          <p:nvPr/>
        </p:nvSpPr>
        <p:spPr>
          <a:xfrm>
            <a:off x="1303265" y="4932772"/>
            <a:ext cx="1063271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დიდი ზომის მონაცემები (</a:t>
            </a:r>
            <a:r>
              <a:rPr lang="en-US" b="1">
                <a:solidFill>
                  <a:srgbClr val="000000"/>
                </a:solidFill>
              </a:rPr>
              <a:t>Big Data analysis</a:t>
            </a:r>
            <a:r>
              <a:rPr lang="ka-GE" b="1">
                <a:solidFill>
                  <a:srgbClr val="000000"/>
                </a:solidFill>
              </a:rPr>
              <a:t>)</a:t>
            </a:r>
            <a:endParaRPr lang="en-US" b="1"/>
          </a:p>
        </p:txBody>
      </p:sp>
      <p:sp>
        <p:nvSpPr>
          <p:cNvPr id="11" name="Rectangle 10"/>
          <p:cNvSpPr/>
          <p:nvPr/>
        </p:nvSpPr>
        <p:spPr>
          <a:xfrm>
            <a:off x="1303265" y="5552100"/>
            <a:ext cx="1063271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გაზიარებული მონაცემთა ბაზები და გამჭვირვალობა</a:t>
            </a:r>
            <a:endParaRPr lang="en-US" b="1"/>
          </a:p>
        </p:txBody>
      </p:sp>
      <p:sp>
        <p:nvSpPr>
          <p:cNvPr id="10" name="Rectangle 9">
            <a:extLst>
              <a:ext uri="{FF2B5EF4-FFF2-40B4-BE49-F238E27FC236}">
                <a16:creationId xmlns:a16="http://schemas.microsoft.com/office/drawing/2014/main" id="{B2455061-2380-494E-82F8-B3F4DAD2201D}"/>
              </a:ext>
            </a:extLst>
          </p:cNvPr>
          <p:cNvSpPr/>
          <p:nvPr/>
        </p:nvSpPr>
        <p:spPr>
          <a:xfrm>
            <a:off x="1303265" y="3694116"/>
            <a:ext cx="1063271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b="1">
                <a:solidFill>
                  <a:srgbClr val="000000"/>
                </a:solidFill>
              </a:rPr>
              <a:t> </a:t>
            </a:r>
            <a:r>
              <a:rPr lang="ka-GE" b="1">
                <a:solidFill>
                  <a:srgbClr val="000000"/>
                </a:solidFill>
              </a:rPr>
              <a:t>ხელოვნური ინტელექტი (</a:t>
            </a:r>
            <a:r>
              <a:rPr lang="en-US" b="1">
                <a:solidFill>
                  <a:srgbClr val="000000"/>
                </a:solidFill>
              </a:rPr>
              <a:t>AI</a:t>
            </a:r>
            <a:r>
              <a:rPr lang="ka-GE" b="1">
                <a:solidFill>
                  <a:srgbClr val="000000"/>
                </a:solidFill>
              </a:rPr>
              <a:t>)</a:t>
            </a:r>
            <a:endParaRPr lang="en-US" b="1"/>
          </a:p>
        </p:txBody>
      </p:sp>
    </p:spTree>
    <p:extLst>
      <p:ext uri="{BB962C8B-B14F-4D97-AF65-F5344CB8AC3E}">
        <p14:creationId xmlns:p14="http://schemas.microsoft.com/office/powerpoint/2010/main" val="166156754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BTU\Lection 3\resources\Rosenbaum_CHaB_05.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07435" y="1078186"/>
            <a:ext cx="7379465" cy="22723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BTU\Lection 3\resources\Table-Algorithms-Key-Management.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13399" y="3572418"/>
            <a:ext cx="7599807" cy="28982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5E4AC6-EB30-7D44-ADBC-F836C69951E8}"/>
              </a:ext>
            </a:extLst>
          </p:cNvPr>
          <p:cNvSpPr txBox="1"/>
          <p:nvPr/>
        </p:nvSpPr>
        <p:spPr>
          <a:xfrm>
            <a:off x="4512337" y="463044"/>
            <a:ext cx="2877507"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a:t>Hashing / Encryption</a:t>
            </a:r>
          </a:p>
        </p:txBody>
      </p:sp>
    </p:spTree>
    <p:extLst>
      <p:ext uri="{BB962C8B-B14F-4D97-AF65-F5344CB8AC3E}">
        <p14:creationId xmlns:p14="http://schemas.microsoft.com/office/powerpoint/2010/main" val="314969547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48754" y="874621"/>
            <a:ext cx="329449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a-GE" b="1">
                <a:solidFill>
                  <a:srgbClr val="000000"/>
                </a:solidFill>
              </a:rPr>
              <a:t>ტექნოლოგიები და ტრენდები</a:t>
            </a:r>
          </a:p>
        </p:txBody>
      </p:sp>
      <p:sp>
        <p:nvSpPr>
          <p:cNvPr id="6" name="Rectangle 5"/>
          <p:cNvSpPr/>
          <p:nvPr/>
        </p:nvSpPr>
        <p:spPr>
          <a:xfrm>
            <a:off x="1315364" y="1868925"/>
            <a:ext cx="317862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ფიზიკური</a:t>
            </a:r>
            <a:endParaRPr lang="en-US" b="1"/>
          </a:p>
        </p:txBody>
      </p:sp>
      <p:sp>
        <p:nvSpPr>
          <p:cNvPr id="7" name="Rectangle 6"/>
          <p:cNvSpPr/>
          <p:nvPr/>
        </p:nvSpPr>
        <p:spPr>
          <a:xfrm>
            <a:off x="4604953" y="1868925"/>
            <a:ext cx="317862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ციფრული</a:t>
            </a:r>
            <a:endParaRPr lang="en-US" b="1"/>
          </a:p>
        </p:txBody>
      </p:sp>
      <p:sp>
        <p:nvSpPr>
          <p:cNvPr id="8" name="Rectangle 7"/>
          <p:cNvSpPr/>
          <p:nvPr/>
        </p:nvSpPr>
        <p:spPr>
          <a:xfrm>
            <a:off x="8161898" y="1868925"/>
            <a:ext cx="317862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solidFill>
                  <a:srgbClr val="000000"/>
                </a:solidFill>
              </a:rPr>
              <a:t>ბიოლოგიური</a:t>
            </a:r>
            <a:endParaRPr lang="en-US" b="1"/>
          </a:p>
        </p:txBody>
      </p:sp>
      <p:sp>
        <p:nvSpPr>
          <p:cNvPr id="9" name="Rectangle 8"/>
          <p:cNvSpPr/>
          <p:nvPr/>
        </p:nvSpPr>
        <p:spPr>
          <a:xfrm>
            <a:off x="1199298" y="2554062"/>
            <a:ext cx="3178627" cy="21268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ka-GE" b="1">
                <a:solidFill>
                  <a:srgbClr val="000000"/>
                </a:solidFill>
              </a:rPr>
              <a:t>- ავტონომიური მოწყობილობები</a:t>
            </a:r>
          </a:p>
          <a:p>
            <a:pPr>
              <a:lnSpc>
                <a:spcPct val="150000"/>
              </a:lnSpc>
            </a:pPr>
            <a:r>
              <a:rPr lang="ka-GE" b="1">
                <a:solidFill>
                  <a:srgbClr val="000000"/>
                </a:solidFill>
              </a:rPr>
              <a:t>- 3</a:t>
            </a:r>
            <a:r>
              <a:rPr lang="en-US" b="1">
                <a:solidFill>
                  <a:srgbClr val="000000"/>
                </a:solidFill>
              </a:rPr>
              <a:t>D </a:t>
            </a:r>
            <a:r>
              <a:rPr lang="ka-GE" b="1">
                <a:solidFill>
                  <a:srgbClr val="000000"/>
                </a:solidFill>
              </a:rPr>
              <a:t>ბეჭდვა</a:t>
            </a:r>
          </a:p>
          <a:p>
            <a:pPr>
              <a:lnSpc>
                <a:spcPct val="150000"/>
              </a:lnSpc>
            </a:pPr>
            <a:r>
              <a:rPr lang="ka-GE" b="1">
                <a:solidFill>
                  <a:srgbClr val="000000"/>
                </a:solidFill>
              </a:rPr>
              <a:t>-  რობოტოტექნიკა</a:t>
            </a:r>
          </a:p>
          <a:p>
            <a:pPr>
              <a:lnSpc>
                <a:spcPct val="150000"/>
              </a:lnSpc>
            </a:pPr>
            <a:endParaRPr lang="en-US" b="1"/>
          </a:p>
        </p:txBody>
      </p:sp>
      <p:sp>
        <p:nvSpPr>
          <p:cNvPr id="10" name="Rectangle 9"/>
          <p:cNvSpPr/>
          <p:nvPr/>
        </p:nvSpPr>
        <p:spPr>
          <a:xfrm>
            <a:off x="4425567" y="2554062"/>
            <a:ext cx="3178627" cy="21698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ka-GE" b="1">
                <a:solidFill>
                  <a:srgbClr val="000000"/>
                </a:solidFill>
              </a:rPr>
              <a:t>- საგანთა ინტერნეტი</a:t>
            </a:r>
          </a:p>
          <a:p>
            <a:pPr>
              <a:lnSpc>
                <a:spcPct val="150000"/>
              </a:lnSpc>
            </a:pPr>
            <a:r>
              <a:rPr lang="ka-GE" b="1">
                <a:solidFill>
                  <a:srgbClr val="000000"/>
                </a:solidFill>
              </a:rPr>
              <a:t>- დისტანციური სერვისები</a:t>
            </a:r>
          </a:p>
          <a:p>
            <a:pPr>
              <a:lnSpc>
                <a:spcPct val="150000"/>
              </a:lnSpc>
            </a:pPr>
            <a:r>
              <a:rPr lang="ka-GE" b="1">
                <a:solidFill>
                  <a:srgbClr val="000000"/>
                </a:solidFill>
              </a:rPr>
              <a:t>- გაზიარებული მონაცემთა ბაზები</a:t>
            </a:r>
          </a:p>
          <a:p>
            <a:pPr marL="285750" indent="-285750">
              <a:lnSpc>
                <a:spcPct val="150000"/>
              </a:lnSpc>
              <a:buFontTx/>
              <a:buChar char="-"/>
            </a:pPr>
            <a:endParaRPr lang="en-US" b="1"/>
          </a:p>
        </p:txBody>
      </p:sp>
      <p:sp>
        <p:nvSpPr>
          <p:cNvPr id="11" name="Rectangle 10"/>
          <p:cNvSpPr/>
          <p:nvPr/>
        </p:nvSpPr>
        <p:spPr>
          <a:xfrm>
            <a:off x="8032738" y="2554062"/>
            <a:ext cx="3178627" cy="13388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ka-GE" b="1">
                <a:solidFill>
                  <a:srgbClr val="000000"/>
                </a:solidFill>
              </a:rPr>
              <a:t>- გენური ინჟინერია</a:t>
            </a:r>
            <a:endParaRPr lang="en-US" b="1">
              <a:solidFill>
                <a:srgbClr val="000000"/>
              </a:solidFill>
            </a:endParaRPr>
          </a:p>
          <a:p>
            <a:pPr>
              <a:lnSpc>
                <a:spcPct val="150000"/>
              </a:lnSpc>
            </a:pPr>
            <a:r>
              <a:rPr lang="ka-GE" b="1">
                <a:solidFill>
                  <a:srgbClr val="000000"/>
                </a:solidFill>
              </a:rPr>
              <a:t>- სინთეტიკური ბიოლოგია</a:t>
            </a:r>
          </a:p>
          <a:p>
            <a:pPr>
              <a:lnSpc>
                <a:spcPct val="150000"/>
              </a:lnSpc>
            </a:pPr>
            <a:r>
              <a:rPr lang="ka-GE" b="1"/>
              <a:t>- ხელოვნური ინტელექტი</a:t>
            </a:r>
            <a:endParaRPr lang="en-US" b="1"/>
          </a:p>
        </p:txBody>
      </p:sp>
    </p:spTree>
    <p:extLst>
      <p:ext uri="{BB962C8B-B14F-4D97-AF65-F5344CB8AC3E}">
        <p14:creationId xmlns:p14="http://schemas.microsoft.com/office/powerpoint/2010/main" val="308807262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56507" y="874621"/>
            <a:ext cx="1795684"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000000"/>
                </a:solidFill>
                <a:latin typeface="Sylfaen" panose="010A0502050306030303" pitchFamily="18" charset="0"/>
              </a:rPr>
              <a:t>Web</a:t>
            </a:r>
            <a:r>
              <a:rPr lang="ka-GE" b="1">
                <a:solidFill>
                  <a:srgbClr val="000000"/>
                </a:solidFill>
                <a:latin typeface="Sylfaen" panose="010A0502050306030303" pitchFamily="18" charset="0"/>
              </a:rPr>
              <a:t> </a:t>
            </a:r>
            <a:r>
              <a:rPr lang="en-US" b="1">
                <a:solidFill>
                  <a:srgbClr val="000000"/>
                </a:solidFill>
                <a:latin typeface="Sylfaen" panose="010A0502050306030303" pitchFamily="18" charset="0"/>
              </a:rPr>
              <a:t>3</a:t>
            </a:r>
            <a:r>
              <a:rPr lang="ka-GE" b="1">
                <a:solidFill>
                  <a:srgbClr val="000000"/>
                </a:solidFill>
                <a:latin typeface="Sylfaen" panose="010A0502050306030303" pitchFamily="18" charset="0"/>
              </a:rPr>
              <a:t>.0</a:t>
            </a:r>
            <a:r>
              <a:rPr lang="en-US" b="1">
                <a:solidFill>
                  <a:srgbClr val="000000"/>
                </a:solidFill>
                <a:latin typeface="Sylfaen" panose="010A0502050306030303" pitchFamily="18" charset="0"/>
              </a:rPr>
              <a:t> &amp; D.L.T</a:t>
            </a:r>
            <a:endParaRPr lang="ka-GE" b="1">
              <a:solidFill>
                <a:srgbClr val="000000"/>
              </a:solidFill>
              <a:latin typeface="Sylfaen" panose="010A0502050306030303"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497" y="1935117"/>
            <a:ext cx="5332438" cy="3500913"/>
          </a:xfrm>
          <a:prstGeom prst="rect">
            <a:avLst/>
          </a:prstGeom>
        </p:spPr>
      </p:pic>
      <p:pic>
        <p:nvPicPr>
          <p:cNvPr id="1026" name="Picture 2" descr="Top Web3 Business Opportunities &amp; Investment Idea | Web3 business model"/>
          <p:cNvPicPr>
            <a:picLocks noChangeAspect="1" noChangeArrowheads="1"/>
          </p:cNvPicPr>
          <p:nvPr/>
        </p:nvPicPr>
        <p:blipFill>
          <a:blip r:embed="rId3">
            <a:extLst>
              <a:ext uri="{28A0092B-C50C-407E-A947-70E740481C1C}">
                <a14:useLocalDpi xmlns:a14="http://schemas.microsoft.com/office/drawing/2010/main" val="0"/>
              </a:ext>
            </a:extLst>
          </a:blip>
          <a:srcRect t="9728" b="5492"/>
          <a:stretch>
            <a:fillRect/>
          </a:stretch>
        </p:blipFill>
        <p:spPr bwMode="auto">
          <a:xfrm>
            <a:off x="615618" y="2034607"/>
            <a:ext cx="4684174" cy="363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123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59" y="245419"/>
            <a:ext cx="11410682" cy="6367161"/>
          </a:xfrm>
          <a:prstGeom prst="rect">
            <a:avLst/>
          </a:prstGeom>
        </p:spPr>
      </p:pic>
    </p:spTree>
    <p:extLst>
      <p:ext uri="{BB962C8B-B14F-4D97-AF65-F5344CB8AC3E}">
        <p14:creationId xmlns:p14="http://schemas.microsoft.com/office/powerpoint/2010/main" val="196851837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7681" y="2079151"/>
            <a:ext cx="6096000" cy="923330"/>
          </a:xfrm>
          <a:prstGeom prst="rect">
            <a:avLst/>
          </a:prstGeom>
        </p:spPr>
        <p:txBody>
          <a:bodyPr>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a-GE" b="1">
                <a:solidFill>
                  <a:srgbClr val="000000"/>
                </a:solidFill>
                <a:latin typeface="Times New Roman" panose="02020603050405020304" pitchFamily="18" charset="0"/>
              </a:rPr>
              <a:t>თემა:</a:t>
            </a:r>
            <a:endParaRPr lang="en-US" b="1">
              <a:solidFill>
                <a:srgbClr val="000000"/>
              </a:solidFill>
              <a:latin typeface="Times New Roman" panose="02020603050405020304" pitchFamily="18" charset="0"/>
            </a:endParaRPr>
          </a:p>
          <a:p>
            <a:pPr algn="ctr"/>
            <a:endParaRPr lang="en-US" b="1">
              <a:solidFill>
                <a:srgbClr val="000000"/>
              </a:solidFill>
              <a:latin typeface="Times New Roman" panose="02020603050405020304" pitchFamily="18" charset="0"/>
            </a:endParaRPr>
          </a:p>
          <a:p>
            <a:pPr algn="ctr"/>
            <a:r>
              <a:rPr lang="ka-GE" b="1"/>
              <a:t>ინფორმაციული სისტემები და ნდობის მექანიზმები</a:t>
            </a:r>
            <a:endParaRPr lang="en-US"/>
          </a:p>
        </p:txBody>
      </p:sp>
      <p:sp>
        <p:nvSpPr>
          <p:cNvPr id="8" name="Rectangle 7"/>
          <p:cNvSpPr/>
          <p:nvPr/>
        </p:nvSpPr>
        <p:spPr>
          <a:xfrm>
            <a:off x="4333751" y="749950"/>
            <a:ext cx="3191899"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solidFill>
                  <a:srgbClr val="CA177D"/>
                </a:solidFill>
                <a:latin typeface="Sylfaen" panose="010A0502050306030303" pitchFamily="18" charset="0"/>
              </a:rPr>
              <a:t>BlockChain </a:t>
            </a:r>
            <a:r>
              <a:rPr lang="ka-GE">
                <a:solidFill>
                  <a:srgbClr val="CA177D"/>
                </a:solidFill>
              </a:rPr>
              <a:t>ტექნოლოგიები </a:t>
            </a:r>
            <a:endParaRPr lang="en-US">
              <a:solidFill>
                <a:srgbClr val="CA177D"/>
              </a:solidFill>
            </a:endParaRPr>
          </a:p>
        </p:txBody>
      </p:sp>
      <p:sp>
        <p:nvSpPr>
          <p:cNvPr id="9" name="Rectangle 8"/>
          <p:cNvSpPr/>
          <p:nvPr/>
        </p:nvSpPr>
        <p:spPr>
          <a:xfrm>
            <a:off x="4683969" y="4528688"/>
            <a:ext cx="3178627" cy="338554"/>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a:solidFill>
                  <a:srgbClr val="000000"/>
                </a:solidFill>
              </a:rPr>
              <a:t>ლექტორი: დავით ყიფშიძე</a:t>
            </a:r>
            <a:endParaRPr lang="en-US" sz="1600"/>
          </a:p>
        </p:txBody>
      </p:sp>
      <p:pic>
        <p:nvPicPr>
          <p:cNvPr id="6" name="Picture 5">
            <a:extLst>
              <a:ext uri="{FF2B5EF4-FFF2-40B4-BE49-F238E27FC236}">
                <a16:creationId xmlns:a16="http://schemas.microsoft.com/office/drawing/2014/main" id="{69ECB4A3-8E0C-B148-A763-F1D6900A8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664" y="5086740"/>
            <a:ext cx="1599578" cy="1599578"/>
          </a:xfrm>
          <a:prstGeom prst="rect">
            <a:avLst/>
          </a:prstGeom>
        </p:spPr>
      </p:pic>
    </p:spTree>
    <p:extLst>
      <p:ext uri="{BB962C8B-B14F-4D97-AF65-F5344CB8AC3E}">
        <p14:creationId xmlns:p14="http://schemas.microsoft.com/office/powerpoint/2010/main" val="21389323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8104" y="2812014"/>
            <a:ext cx="9017919" cy="923330"/>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itchFamily="34" charset="0"/>
              <a:buChar char="•"/>
            </a:pPr>
            <a:r>
              <a:rPr lang="ka-GE"/>
              <a:t>არასათანადოდ შერჩეული ნდობის მოდელები ხშირად წარმოშობენ პრობლემებს სისტემაში მიმდინარე პროცესების სხვადასხვა საფეხურზე და შედეგად შეიძლება მივიღოთ სისტემისათვის არასასურველი უსაფრთხოების დონე. </a:t>
            </a:r>
            <a:endParaRPr lang="en-US"/>
          </a:p>
        </p:txBody>
      </p:sp>
      <p:sp>
        <p:nvSpPr>
          <p:cNvPr id="12" name="Rectangle 11"/>
          <p:cNvSpPr/>
          <p:nvPr/>
        </p:nvSpPr>
        <p:spPr>
          <a:xfrm>
            <a:off x="1698104" y="4211247"/>
            <a:ext cx="9017919" cy="923330"/>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itchFamily="34" charset="0"/>
              <a:buChar char="•"/>
            </a:pPr>
            <a:r>
              <a:rPr lang="ka-GE"/>
              <a:t>შეიძლება ითქვას, რომ ერთი მხარე ენდობა მეორეს, როდესაც ეს მხარე გამოთქვამს ვარაუდს, რომ მეორე მხარე მოიქცევა ზუსტად ისე, როგორც ამას პირველი მოელის.</a:t>
            </a:r>
            <a:endParaRPr lang="en-US"/>
          </a:p>
        </p:txBody>
      </p:sp>
      <p:sp>
        <p:nvSpPr>
          <p:cNvPr id="13" name="Rectangle 12"/>
          <p:cNvSpPr/>
          <p:nvPr/>
        </p:nvSpPr>
        <p:spPr>
          <a:xfrm>
            <a:off x="1698104" y="1480004"/>
            <a:ext cx="9017919" cy="923330"/>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itchFamily="34" charset="0"/>
              <a:buChar char="•"/>
            </a:pPr>
            <a:r>
              <a:rPr lang="ka-GE"/>
              <a:t>ინფორმაციული ტექნოლოგიების არქიტექტორებმა უნდა შექმნან ისეთი აპლიკაციები, სისტემები და ქსელები, რომლებიც ემთხვევიან მომხმარებლების მოლოდინებს ინფორმაციული სისტემის ნდობის სხვადასხვა საკითხებში.</a:t>
            </a:r>
            <a:endParaRPr lang="en-US"/>
          </a:p>
        </p:txBody>
      </p:sp>
    </p:spTree>
    <p:extLst>
      <p:ext uri="{BB962C8B-B14F-4D97-AF65-F5344CB8AC3E}">
        <p14:creationId xmlns:p14="http://schemas.microsoft.com/office/powerpoint/2010/main" val="1312643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17547" y="225090"/>
            <a:ext cx="7188530" cy="3416320"/>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ka-GE" b="1"/>
              <a:t>აუთენტიფიკაცია </a:t>
            </a:r>
            <a:r>
              <a:rPr lang="ka-GE"/>
              <a:t> - უნიკალური ვინაობის დადასტურება</a:t>
            </a:r>
            <a:endParaRPr lang="en-US"/>
          </a:p>
          <a:p>
            <a:pPr>
              <a:lnSpc>
                <a:spcPct val="150000"/>
              </a:lnSpc>
            </a:pPr>
            <a:r>
              <a:rPr lang="ka-GE" b="1"/>
              <a:t>ავტორიზაცია </a:t>
            </a:r>
            <a:r>
              <a:rPr lang="ka-GE"/>
              <a:t> - რაღაც კონკრეტული უფლებების მინიჭება</a:t>
            </a:r>
            <a:endParaRPr lang="en-US"/>
          </a:p>
          <a:p>
            <a:pPr>
              <a:lnSpc>
                <a:spcPct val="150000"/>
              </a:lnSpc>
            </a:pPr>
            <a:r>
              <a:rPr lang="ka-GE" b="1"/>
              <a:t>კონფიდენციალურობა</a:t>
            </a:r>
            <a:r>
              <a:rPr lang="ka-GE"/>
              <a:t>  - ინფორმაცია არ იქნება გაზიარებული არაავტორიზებული მხარეებისადმი</a:t>
            </a:r>
            <a:endParaRPr lang="en-US"/>
          </a:p>
          <a:p>
            <a:pPr>
              <a:lnSpc>
                <a:spcPct val="150000"/>
              </a:lnSpc>
            </a:pPr>
            <a:r>
              <a:rPr lang="ka-GE" b="1"/>
              <a:t>მონაცემების მთლიანობა </a:t>
            </a:r>
            <a:r>
              <a:rPr lang="ka-GE"/>
              <a:t>- მონაცემები არ შეიცვლება არაავტორიზებული მხარის მიერ</a:t>
            </a:r>
          </a:p>
          <a:p>
            <a:pPr>
              <a:lnSpc>
                <a:spcPct val="150000"/>
              </a:lnSpc>
            </a:pPr>
            <a:r>
              <a:rPr lang="ka-GE" b="1"/>
              <a:t>ხელმისაწვდომობა</a:t>
            </a:r>
            <a:r>
              <a:rPr lang="ka-GE"/>
              <a:t> - ინფორმაცია ხელმისაწვდომია დროის ნებისმიერ მონაკვეთში</a:t>
            </a:r>
            <a:endParaRPr lang="en-US"/>
          </a:p>
        </p:txBody>
      </p:sp>
      <p:sp>
        <p:nvSpPr>
          <p:cNvPr id="6" name="Rectangle 5"/>
          <p:cNvSpPr/>
          <p:nvPr/>
        </p:nvSpPr>
        <p:spPr>
          <a:xfrm rot="16200000">
            <a:off x="701963" y="1747051"/>
            <a:ext cx="2877550" cy="36933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i="1"/>
              <a:t>ძირითადი   ელემენტები</a:t>
            </a:r>
            <a:endParaRPr lang="en-US" i="1"/>
          </a:p>
        </p:txBody>
      </p:sp>
      <p:pic>
        <p:nvPicPr>
          <p:cNvPr id="5" name="Picture 4">
            <a:extLst>
              <a:ext uri="{FF2B5EF4-FFF2-40B4-BE49-F238E27FC236}">
                <a16:creationId xmlns:a16="http://schemas.microsoft.com/office/drawing/2014/main" id="{88786E80-C4E9-2544-97A9-868965DE6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600" y="3708132"/>
            <a:ext cx="3153525" cy="2824369"/>
          </a:xfrm>
          <a:prstGeom prst="rect">
            <a:avLst/>
          </a:prstGeom>
        </p:spPr>
      </p:pic>
    </p:spTree>
    <p:extLst>
      <p:ext uri="{BB962C8B-B14F-4D97-AF65-F5344CB8AC3E}">
        <p14:creationId xmlns:p14="http://schemas.microsoft.com/office/powerpoint/2010/main" val="329897510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233187" y="861812"/>
            <a:ext cx="9017919" cy="36933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t>ნდობის ძირითადი მოდელები:</a:t>
            </a:r>
            <a:endParaRPr lang="en-US"/>
          </a:p>
        </p:txBody>
      </p:sp>
      <p:sp>
        <p:nvSpPr>
          <p:cNvPr id="2" name="Rectangle 1"/>
          <p:cNvSpPr/>
          <p:nvPr/>
        </p:nvSpPr>
        <p:spPr>
          <a:xfrm>
            <a:off x="2233187" y="1725263"/>
            <a:ext cx="7706459" cy="923330"/>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b="1"/>
              <a:t>ნდობის პირდაპირი მოდელი</a:t>
            </a:r>
            <a:r>
              <a:rPr lang="ka-GE"/>
              <a:t>  (Direct Trust) </a:t>
            </a:r>
          </a:p>
          <a:p>
            <a:pPr>
              <a:lnSpc>
                <a:spcPct val="200000"/>
              </a:lnSpc>
            </a:pPr>
            <a:r>
              <a:rPr lang="ka-GE" b="1"/>
              <a:t>|</a:t>
            </a:r>
            <a:r>
              <a:rPr lang="ka-GE"/>
              <a:t> ვალიდაცია დამატებითი, მესამე მხარის ჩარევის გარეშე</a:t>
            </a:r>
            <a:endParaRPr lang="en-US"/>
          </a:p>
        </p:txBody>
      </p:sp>
      <p:sp>
        <p:nvSpPr>
          <p:cNvPr id="3" name="Rectangle 2"/>
          <p:cNvSpPr/>
          <p:nvPr/>
        </p:nvSpPr>
        <p:spPr>
          <a:xfrm>
            <a:off x="2233187" y="2880342"/>
            <a:ext cx="6578304" cy="1615827"/>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ka-GE" b="1"/>
              <a:t>ნდობის გარდამავალი  მოდელი</a:t>
            </a:r>
            <a:r>
              <a:rPr lang="ka-GE"/>
              <a:t>  (Transitive Trust)</a:t>
            </a:r>
          </a:p>
          <a:p>
            <a:pPr>
              <a:lnSpc>
                <a:spcPct val="200000"/>
              </a:lnSpc>
            </a:pPr>
            <a:r>
              <a:rPr lang="ka-GE" b="1"/>
              <a:t>|</a:t>
            </a:r>
            <a:r>
              <a:rPr lang="ka-GE"/>
              <a:t> მხარე A ვალიდაციას უკეთებს და ენდობა მხარე B-ს.</a:t>
            </a:r>
            <a:endParaRPr lang="en-US"/>
          </a:p>
          <a:p>
            <a:pPr>
              <a:lnSpc>
                <a:spcPct val="150000"/>
              </a:lnSpc>
            </a:pPr>
            <a:r>
              <a:rPr lang="ka-GE" b="1"/>
              <a:t>|</a:t>
            </a:r>
            <a:r>
              <a:rPr lang="ka-GE"/>
              <a:t> მხარე B ვალიდაციას უკეთებს და ენდობა მხარე C-ს.</a:t>
            </a:r>
            <a:endParaRPr lang="en-US"/>
          </a:p>
        </p:txBody>
      </p:sp>
      <p:sp>
        <p:nvSpPr>
          <p:cNvPr id="5" name="Rectangle 4"/>
          <p:cNvSpPr/>
          <p:nvPr/>
        </p:nvSpPr>
        <p:spPr>
          <a:xfrm>
            <a:off x="2233188" y="4766748"/>
            <a:ext cx="5104282" cy="923330"/>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ka-GE" b="1"/>
              <a:t>ნდობის პირობითი მოდელი</a:t>
            </a:r>
            <a:r>
              <a:rPr lang="ka-GE"/>
              <a:t> (Assumptive Trust)</a:t>
            </a:r>
            <a:endParaRPr lang="ka-GE" b="1"/>
          </a:p>
          <a:p>
            <a:r>
              <a:rPr lang="ka-GE" b="1"/>
              <a:t>|</a:t>
            </a:r>
            <a:r>
              <a:rPr lang="ka-GE"/>
              <a:t> PGP პროტოკოლის მიდგომა</a:t>
            </a:r>
            <a:r>
              <a:rPr lang="ka-GE" b="1"/>
              <a:t> </a:t>
            </a:r>
            <a:endParaRPr lang="en-US"/>
          </a:p>
        </p:txBody>
      </p:sp>
    </p:spTree>
    <p:extLst>
      <p:ext uri="{BB962C8B-B14F-4D97-AF65-F5344CB8AC3E}">
        <p14:creationId xmlns:p14="http://schemas.microsoft.com/office/powerpoint/2010/main" val="386883366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53304" y="3511042"/>
            <a:ext cx="9017919" cy="36933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a:t>TLS/SSL სერთიფიკატი</a:t>
            </a:r>
            <a:endParaRPr lang="en-US"/>
          </a:p>
        </p:txBody>
      </p:sp>
      <p:sp>
        <p:nvSpPr>
          <p:cNvPr id="13" name="Rectangle 12"/>
          <p:cNvSpPr/>
          <p:nvPr/>
        </p:nvSpPr>
        <p:spPr>
          <a:xfrm>
            <a:off x="2852231" y="1269781"/>
            <a:ext cx="6351145" cy="36933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b="1"/>
              <a:t>ინფორმაციის სანდოობა ინფორმაციულ ქსელში</a:t>
            </a:r>
            <a:endParaRPr lang="en-US"/>
          </a:p>
        </p:txBody>
      </p:sp>
      <p:sp>
        <p:nvSpPr>
          <p:cNvPr id="2" name="Rectangle 1"/>
          <p:cNvSpPr/>
          <p:nvPr/>
        </p:nvSpPr>
        <p:spPr>
          <a:xfrm>
            <a:off x="3253304" y="4090711"/>
            <a:ext cx="3700052"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a:t>Public/Private Key-თ დაშიფვრა</a:t>
            </a:r>
            <a:endParaRPr lang="en-US"/>
          </a:p>
        </p:txBody>
      </p:sp>
      <p:sp>
        <p:nvSpPr>
          <p:cNvPr id="3" name="Rectangle 2"/>
          <p:cNvSpPr/>
          <p:nvPr/>
        </p:nvSpPr>
        <p:spPr>
          <a:xfrm>
            <a:off x="3253304" y="2945364"/>
            <a:ext cx="4535216"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a:latin typeface="Sylfaen" panose="010A0502050306030303" pitchFamily="18" charset="0"/>
              </a:rPr>
              <a:t>Certificate Authority (</a:t>
            </a:r>
            <a:r>
              <a:rPr lang="ka-GE">
                <a:latin typeface="Sylfaen" panose="010A0502050306030303" pitchFamily="18" charset="0"/>
              </a:rPr>
              <a:t>სერთიფიკატორი</a:t>
            </a:r>
            <a:r>
              <a:rPr lang="en-US">
                <a:latin typeface="Sylfaen" panose="010A0502050306030303" pitchFamily="18" charset="0"/>
              </a:rPr>
              <a:t>)</a:t>
            </a:r>
          </a:p>
        </p:txBody>
      </p:sp>
      <p:sp>
        <p:nvSpPr>
          <p:cNvPr id="7" name="Rectangle 6"/>
          <p:cNvSpPr/>
          <p:nvPr/>
        </p:nvSpPr>
        <p:spPr>
          <a:xfrm>
            <a:off x="3267868" y="2337744"/>
            <a:ext cx="4179349"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a:t>კრიპტოგრაფიული პროტოკოლები</a:t>
            </a:r>
            <a:endParaRPr lang="en-US"/>
          </a:p>
        </p:txBody>
      </p:sp>
      <p:sp>
        <p:nvSpPr>
          <p:cNvPr id="9" name="Rectangle 8"/>
          <p:cNvSpPr/>
          <p:nvPr/>
        </p:nvSpPr>
        <p:spPr>
          <a:xfrm>
            <a:off x="1031987" y="5985323"/>
            <a:ext cx="10183595" cy="307777"/>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400"/>
              <a:t>* სერთიფიკატი - კონტეინერი, რომლებიც ინახავს მფლობელების შესახებ უნიკალურ მაიდენტიფიცირებელ ინფორმაციას</a:t>
            </a:r>
            <a:endParaRPr lang="en-US" sz="1400"/>
          </a:p>
        </p:txBody>
      </p:sp>
      <p:sp>
        <p:nvSpPr>
          <p:cNvPr id="6" name="Rectangle 5"/>
          <p:cNvSpPr/>
          <p:nvPr/>
        </p:nvSpPr>
        <p:spPr>
          <a:xfrm>
            <a:off x="1031987" y="5605702"/>
            <a:ext cx="4608954" cy="307777"/>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Sylfaen" panose="010A0502050306030303" pitchFamily="18" charset="0"/>
              </a:rPr>
              <a:t>* TLS/SSL (</a:t>
            </a:r>
            <a:r>
              <a:rPr lang="ka-GE" sz="1400">
                <a:latin typeface="Sylfaen" panose="010A0502050306030303" pitchFamily="18" charset="0"/>
              </a:rPr>
              <a:t>Transport Layer Security/ Secure Sockets Layer</a:t>
            </a:r>
            <a:r>
              <a:rPr lang="en-US" sz="1400">
                <a:latin typeface="Sylfaen" panose="010A0502050306030303" pitchFamily="18" charset="0"/>
              </a:rPr>
              <a:t>)</a:t>
            </a:r>
          </a:p>
        </p:txBody>
      </p:sp>
    </p:spTree>
    <p:extLst>
      <p:ext uri="{BB962C8B-B14F-4D97-AF65-F5344CB8AC3E}">
        <p14:creationId xmlns:p14="http://schemas.microsoft.com/office/powerpoint/2010/main" val="166931356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39BBA62-97CC-A947-9AC8-BDDC4A0BB1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46643" y="899663"/>
            <a:ext cx="3820692" cy="32388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6DFF4D6-3848-0B4A-A4FD-917132D9F5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32710" y="878034"/>
            <a:ext cx="3820691" cy="33912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A70D9A6-3B27-4F46-8CC0-E66A759875F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56660" y="4270926"/>
            <a:ext cx="4411683" cy="24337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5E4AC6-EB30-7D44-ADBC-F836C69951E8}"/>
              </a:ext>
            </a:extLst>
          </p:cNvPr>
          <p:cNvSpPr txBox="1"/>
          <p:nvPr/>
        </p:nvSpPr>
        <p:spPr>
          <a:xfrm>
            <a:off x="4257302" y="344862"/>
            <a:ext cx="2704800" cy="369332"/>
          </a:xfrm>
          <a:prstGeom prst="rect">
            <a:avLst/>
          </a:prstGeom>
          <a:noFill/>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a-GE" i="1"/>
              <a:t>Cryptographic Protocols</a:t>
            </a:r>
            <a:endParaRPr lang="en-US" i="1"/>
          </a:p>
        </p:txBody>
      </p:sp>
    </p:spTree>
    <p:extLst>
      <p:ext uri="{BB962C8B-B14F-4D97-AF65-F5344CB8AC3E}">
        <p14:creationId xmlns:p14="http://schemas.microsoft.com/office/powerpoint/2010/main" val="61107963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5E4AC6-EB30-7D44-ADBC-F836C69951E8}"/>
              </a:ext>
            </a:extLst>
          </p:cNvPr>
          <p:cNvSpPr txBox="1"/>
          <p:nvPr/>
        </p:nvSpPr>
        <p:spPr>
          <a:xfrm>
            <a:off x="4550437" y="463044"/>
            <a:ext cx="2877507" cy="369332"/>
          </a:xfrm>
          <a:prstGeom prst="rect">
            <a:avLst/>
          </a:prstGeom>
          <a:noFill/>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a:t>MD5, SHA-1, SHA-2, SHA-3</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178" y="1041400"/>
            <a:ext cx="6203324" cy="1835150"/>
          </a:xfrm>
          <a:prstGeom prst="rect">
            <a:avLst/>
          </a:prstGeom>
        </p:spPr>
      </p:pic>
      <p:sp>
        <p:nvSpPr>
          <p:cNvPr id="9" name="Rectangle 3"/>
          <p:cNvSpPr>
            <a:spLocks noChangeArrowheads="1"/>
          </p:cNvSpPr>
          <p:nvPr/>
        </p:nvSpPr>
        <p:spPr bwMode="auto">
          <a:xfrm>
            <a:off x="730250" y="2927888"/>
            <a:ext cx="10941050" cy="392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2849" numCol="1" anchor="ctr" anchorCtr="0" compatLnSpc="1">
            <a:prstTxWarp prst="textNoShape">
              <a:avLst/>
            </a:prstTxWarp>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endParaRPr lang="en-US" altLang="en-US">
              <a:solidFill>
                <a:srgbClr val="273239"/>
              </a:solidFill>
              <a:latin typeface="Consolas" panose="020B0609020204030204" pitchFamily="49" charset="0"/>
            </a:endParaRPr>
          </a:p>
          <a:p>
            <a:pPr lvl="0" eaLnBrk="0" fontAlgn="base" hangingPunct="0">
              <a:spcBef>
                <a:spcPct val="0"/>
              </a:spcBef>
              <a:spcAft>
                <a:spcPct val="0"/>
              </a:spcAft>
            </a:pPr>
            <a:r>
              <a:rPr lang="en-US" altLang="en-US" b="1">
                <a:solidFill>
                  <a:srgbClr val="273239"/>
                </a:solidFill>
                <a:latin typeface="Consolas" panose="020B0609020204030204" pitchFamily="49" charset="0"/>
              </a:rPr>
              <a:t>Data</a:t>
            </a:r>
            <a:r>
              <a:rPr lang="en-US" altLang="en-US">
                <a:solidFill>
                  <a:srgbClr val="273239"/>
                </a:solidFill>
                <a:latin typeface="Consolas" panose="020B0609020204030204" pitchFamily="49" charset="0"/>
              </a:rPr>
              <a:t>=&gt;BlockchainCourse</a:t>
            </a:r>
          </a:p>
          <a:p>
            <a:pPr lvl="0" eaLnBrk="0" fontAlgn="base" hangingPunct="0">
              <a:spcBef>
                <a:spcPct val="0"/>
              </a:spcBef>
              <a:spcAft>
                <a:spcPct val="0"/>
              </a:spcAft>
            </a:pPr>
            <a:r>
              <a:rPr lang="en-US" altLang="en-US" b="1">
                <a:solidFill>
                  <a:srgbClr val="273239"/>
                </a:solidFill>
                <a:latin typeface="Consolas" panose="020B0609020204030204" pitchFamily="49" charset="0"/>
              </a:rPr>
              <a:t>MD5</a:t>
            </a:r>
            <a:r>
              <a:rPr lang="en-US" altLang="en-US">
                <a:solidFill>
                  <a:srgbClr val="273239"/>
                </a:solidFill>
                <a:latin typeface="Consolas" panose="020B0609020204030204" pitchFamily="49" charset="0"/>
              </a:rPr>
              <a:t>::</a:t>
            </a:r>
            <a:r>
              <a:rPr lang="en-US"/>
              <a:t>ab5ef6e8f871c636e9f24a23ed4ce88e</a:t>
            </a:r>
            <a:endParaRPr lang="en-US" altLang="en-US">
              <a:solidFill>
                <a:srgbClr val="273239"/>
              </a:solidFill>
              <a:latin typeface="Consolas" panose="020B0609020204030204" pitchFamily="49" charset="0"/>
            </a:endParaRPr>
          </a:p>
          <a:p>
            <a:pPr lvl="0" eaLnBrk="0" fontAlgn="base" hangingPunct="0">
              <a:spcBef>
                <a:spcPct val="0"/>
              </a:spcBef>
              <a:spcAft>
                <a:spcPct val="0"/>
              </a:spcAft>
            </a:pPr>
            <a:endParaRPr lang="en-US" altLang="en-US" b="1">
              <a:solidFill>
                <a:srgbClr val="273239"/>
              </a:solidFill>
              <a:latin typeface="Consolas" panose="020B0609020204030204" pitchFamily="49" charset="0"/>
            </a:endParaRPr>
          </a:p>
          <a:p>
            <a:pPr lvl="0" eaLnBrk="0" fontAlgn="base" hangingPunct="0">
              <a:spcBef>
                <a:spcPct val="0"/>
              </a:spcBef>
              <a:spcAft>
                <a:spcPct val="0"/>
              </a:spcAft>
            </a:pPr>
            <a:r>
              <a:rPr lang="en-US" altLang="en-US" b="1">
                <a:solidFill>
                  <a:srgbClr val="273239"/>
                </a:solidFill>
                <a:latin typeface="Consolas" panose="020B0609020204030204" pitchFamily="49" charset="0"/>
              </a:rPr>
              <a:t>Data</a:t>
            </a:r>
            <a:r>
              <a:rPr lang="en-US" altLang="en-US">
                <a:solidFill>
                  <a:srgbClr val="273239"/>
                </a:solidFill>
                <a:latin typeface="Consolas" panose="020B0609020204030204" pitchFamily="49" charset="0"/>
              </a:rPr>
              <a:t>=&gt;BlockchainCourse </a:t>
            </a:r>
            <a:endParaRPr kumimoji="0" lang="en-US" altLang="en-US" b="0" i="0" u="none" strike="noStrike" cap="none" normalizeH="0" baseline="0">
              <a:ln>
                <a:noFill/>
              </a:ln>
              <a:solidFill>
                <a:srgbClr val="273239"/>
              </a:solidFill>
              <a:effectLst/>
              <a:latin typeface="Consolas" panose="020B0609020204030204" pitchFamily="49" charset="0"/>
            </a:endParaRPr>
          </a:p>
          <a:p>
            <a:pPr lvl="0" eaLnBrk="0" fontAlgn="base" hangingPunct="0">
              <a:spcBef>
                <a:spcPct val="0"/>
              </a:spcBef>
              <a:spcAft>
                <a:spcPct val="0"/>
              </a:spcAft>
            </a:pPr>
            <a:r>
              <a:rPr kumimoji="0" lang="en-US" altLang="en-US" b="1" i="0" u="none" strike="noStrike" cap="none" normalizeH="0" baseline="0">
                <a:ln>
                  <a:noFill/>
                </a:ln>
                <a:solidFill>
                  <a:srgbClr val="273239"/>
                </a:solidFill>
                <a:effectLst/>
                <a:latin typeface="Consolas" panose="020B0609020204030204" pitchFamily="49" charset="0"/>
              </a:rPr>
              <a:t>SHA1</a:t>
            </a:r>
            <a:r>
              <a:rPr kumimoji="0" lang="en-US" altLang="en-US" b="0" i="0" u="none" strike="noStrike" cap="none" normalizeH="0" baseline="0">
                <a:ln>
                  <a:noFill/>
                </a:ln>
                <a:solidFill>
                  <a:srgbClr val="273239"/>
                </a:solidFill>
                <a:effectLst/>
                <a:latin typeface="Consolas" panose="020B0609020204030204" pitchFamily="49" charset="0"/>
              </a:rPr>
              <a:t>::</a:t>
            </a:r>
            <a:r>
              <a:rPr lang="en-US"/>
              <a:t>2bad5daeb67bc0de5d6c02b542c0ba87df9e1c2a</a:t>
            </a:r>
            <a:endParaRPr kumimoji="0" lang="en-US" altLang="en-US" b="0" i="0" u="none" strike="noStrike" cap="none" normalizeH="0" baseline="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a:solidFill>
                <a:srgbClr val="273239"/>
              </a:solidFill>
              <a:latin typeface="Consolas" panose="020B0609020204030204" pitchFamily="49" charset="0"/>
            </a:endParaRPr>
          </a:p>
          <a:p>
            <a:pPr lvl="0" eaLnBrk="0" fontAlgn="base" hangingPunct="0">
              <a:spcBef>
                <a:spcPct val="0"/>
              </a:spcBef>
              <a:spcAft>
                <a:spcPct val="0"/>
              </a:spcAft>
            </a:pPr>
            <a:r>
              <a:rPr lang="en-US" altLang="en-US" b="1">
                <a:solidFill>
                  <a:srgbClr val="273239"/>
                </a:solidFill>
                <a:latin typeface="Consolas" panose="020B0609020204030204" pitchFamily="49" charset="0"/>
              </a:rPr>
              <a:t>Data</a:t>
            </a:r>
            <a:r>
              <a:rPr lang="en-US" altLang="en-US">
                <a:solidFill>
                  <a:srgbClr val="273239"/>
                </a:solidFill>
                <a:latin typeface="Consolas" panose="020B0609020204030204" pitchFamily="49" charset="0"/>
              </a:rPr>
              <a:t>=&gt;BlockchainCourse </a:t>
            </a:r>
          </a:p>
          <a:p>
            <a:pPr lvl="0" eaLnBrk="0" fontAlgn="base" hangingPunct="0">
              <a:spcBef>
                <a:spcPct val="0"/>
              </a:spcBef>
              <a:spcAft>
                <a:spcPct val="0"/>
              </a:spcAft>
            </a:pPr>
            <a:r>
              <a:rPr lang="en-US" altLang="en-US" b="1">
                <a:solidFill>
                  <a:srgbClr val="273239"/>
                </a:solidFill>
                <a:latin typeface="Consolas" panose="020B0609020204030204" pitchFamily="49" charset="0"/>
              </a:rPr>
              <a:t>SHA2</a:t>
            </a:r>
            <a:r>
              <a:rPr lang="en-US" altLang="en-US">
                <a:solidFill>
                  <a:srgbClr val="273239"/>
                </a:solidFill>
                <a:latin typeface="Consolas" panose="020B0609020204030204" pitchFamily="49" charset="0"/>
              </a:rPr>
              <a:t>(256)::</a:t>
            </a:r>
            <a:r>
              <a:rPr lang="en-US"/>
              <a:t>44adf07f9816d923274c3901671749ec62c62d4c22dcf90e63bdfc6129d29b2a</a:t>
            </a:r>
            <a:endParaRPr lang="en-US" altLang="en-US">
              <a:solidFill>
                <a:srgbClr val="27323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a:solidFill>
                <a:srgbClr val="273239"/>
              </a:solidFill>
              <a:latin typeface="Consolas" panose="020B0609020204030204" pitchFamily="49" charset="0"/>
            </a:endParaRPr>
          </a:p>
          <a:p>
            <a:pPr lvl="0" eaLnBrk="0" fontAlgn="base" hangingPunct="0">
              <a:spcBef>
                <a:spcPct val="0"/>
              </a:spcBef>
              <a:spcAft>
                <a:spcPct val="0"/>
              </a:spcAft>
            </a:pPr>
            <a:r>
              <a:rPr lang="en-US" altLang="en-US" b="1">
                <a:solidFill>
                  <a:srgbClr val="273239"/>
                </a:solidFill>
                <a:latin typeface="Consolas" panose="020B0609020204030204" pitchFamily="49" charset="0"/>
              </a:rPr>
              <a:t>Data</a:t>
            </a:r>
            <a:r>
              <a:rPr lang="en-US" altLang="en-US">
                <a:solidFill>
                  <a:srgbClr val="273239"/>
                </a:solidFill>
                <a:latin typeface="Consolas" panose="020B0609020204030204" pitchFamily="49" charset="0"/>
              </a:rPr>
              <a:t>=&gt;BlockchainCourse</a:t>
            </a:r>
          </a:p>
          <a:p>
            <a:pPr lvl="0" eaLnBrk="0" fontAlgn="base" hangingPunct="0">
              <a:spcBef>
                <a:spcPct val="0"/>
              </a:spcBef>
              <a:spcAft>
                <a:spcPct val="0"/>
              </a:spcAft>
            </a:pPr>
            <a:r>
              <a:rPr lang="en-US" altLang="en-US" b="1">
                <a:solidFill>
                  <a:srgbClr val="273239"/>
                </a:solidFill>
                <a:latin typeface="Consolas" panose="020B0609020204030204" pitchFamily="49" charset="0"/>
              </a:rPr>
              <a:t>SHA3</a:t>
            </a:r>
            <a:r>
              <a:rPr lang="en-US" altLang="en-US">
                <a:solidFill>
                  <a:srgbClr val="273239"/>
                </a:solidFill>
                <a:latin typeface="Consolas" panose="020B0609020204030204" pitchFamily="49" charset="0"/>
              </a:rPr>
              <a:t>(512)::7fa1acd102cfd25e7d565d51ba2a8553dd6d98324233f0f38cc539792192e8bb736a46c1c8b1f031c1db5e0aef5b2140bd46db44635d9bfb6fa1449c7374e0da</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a:ln>
                  <a:noFill/>
                </a:ln>
                <a:solidFill>
                  <a:srgbClr val="273239"/>
                </a:solidFill>
                <a:effectLst/>
                <a:latin typeface="Consolas" panose="020B0609020204030204" pitchFamily="49" charset="0"/>
              </a:rPr>
              <a:t> </a:t>
            </a:r>
            <a:endParaRPr kumimoji="0" lang="en-US" altLang="en-US"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76291448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adoctoro\blockchain\pics\centr decent distr.jpeg"/>
          <p:cNvPicPr/>
          <p:nvPr/>
        </p:nvPicPr>
        <p:blipFill>
          <a:blip r:embed="rId2">
            <a:extLst>
              <a:ext uri="{28A0092B-C50C-407E-A947-70E740481C1C}">
                <a14:useLocalDpi xmlns:a14="http://schemas.microsoft.com/office/drawing/2010/main" val="0"/>
              </a:ext>
            </a:extLst>
          </a:blip>
          <a:srcRect t="7720"/>
          <a:stretch>
            <a:fillRect/>
          </a:stretch>
        </p:blipFill>
        <p:spPr bwMode="auto">
          <a:xfrm>
            <a:off x="2359756" y="863476"/>
            <a:ext cx="7213452" cy="3247053"/>
          </a:xfrm>
          <a:prstGeom prst="rect">
            <a:avLst/>
          </a:prstGeom>
          <a:noFill/>
          <a:ln>
            <a:noFill/>
          </a:ln>
        </p:spPr>
      </p:pic>
      <p:sp>
        <p:nvSpPr>
          <p:cNvPr id="7" name="TextBox 6">
            <a:extLst>
              <a:ext uri="{FF2B5EF4-FFF2-40B4-BE49-F238E27FC236}">
                <a16:creationId xmlns:a16="http://schemas.microsoft.com/office/drawing/2014/main" id="{2F5E4AC6-EB30-7D44-ADBC-F836C69951E8}"/>
              </a:ext>
            </a:extLst>
          </p:cNvPr>
          <p:cNvSpPr txBox="1"/>
          <p:nvPr/>
        </p:nvSpPr>
        <p:spPr>
          <a:xfrm>
            <a:off x="3877856" y="407060"/>
            <a:ext cx="4557018"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a:t>Centralized / Decentralized</a:t>
            </a:r>
            <a:r>
              <a:rPr lang="ka-GE" i="1"/>
              <a:t> /</a:t>
            </a:r>
            <a:r>
              <a:rPr lang="en-US" i="1"/>
              <a:t> Distributed</a:t>
            </a:r>
          </a:p>
        </p:txBody>
      </p:sp>
      <p:sp>
        <p:nvSpPr>
          <p:cNvPr id="8" name="Rectangle 7"/>
          <p:cNvSpPr/>
          <p:nvPr/>
        </p:nvSpPr>
        <p:spPr>
          <a:xfrm>
            <a:off x="460309" y="4051322"/>
            <a:ext cx="10916817"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ka-GE" b="1">
                <a:ea typeface="Calibri" panose="020F0502020204030204" pitchFamily="34" charset="0"/>
                <a:cs typeface="Times New Roman" panose="02020603050405020304" pitchFamily="18" charset="0"/>
              </a:rPr>
              <a:t>ბლოკჩეინი</a:t>
            </a:r>
            <a:r>
              <a:rPr lang="ka-GE">
                <a:ea typeface="Calibri" panose="020F0502020204030204" pitchFamily="34" charset="0"/>
                <a:cs typeface="Times New Roman" panose="02020603050405020304" pitchFamily="18" charset="0"/>
              </a:rPr>
              <a:t> </a:t>
            </a:r>
            <a:r>
              <a:rPr lang="en-US">
                <a:ea typeface="Calibri" panose="020F0502020204030204" pitchFamily="34" charset="0"/>
                <a:cs typeface="Times New Roman" panose="02020603050405020304" pitchFamily="18" charset="0"/>
              </a:rPr>
              <a:t>=&gt;</a:t>
            </a:r>
            <a:r>
              <a:rPr lang="ka-GE">
                <a:ea typeface="Calibri" panose="020F0502020204030204" pitchFamily="34" charset="0"/>
                <a:cs typeface="Times New Roman" panose="02020603050405020304" pitchFamily="18" charset="0"/>
              </a:rPr>
              <a:t> კრიპტოგრაფიული შესაძლებლობებით გამყარებული დეცენტრალიზებული სისტემა</a:t>
            </a:r>
            <a:r>
              <a:rPr lang="en-US">
                <a:ea typeface="Calibri" panose="020F0502020204030204" pitchFamily="34" charset="0"/>
                <a:cs typeface="Times New Roman" panose="02020603050405020304" pitchFamily="18" charset="0"/>
              </a:rPr>
              <a:t>.</a:t>
            </a:r>
            <a:r>
              <a:rPr lang="ka-GE">
                <a:ea typeface="Calibri" panose="020F0502020204030204" pitchFamily="34" charset="0"/>
                <a:cs typeface="Times New Roman" panose="02020603050405020304" pitchFamily="18" charset="0"/>
              </a:rPr>
              <a:t> </a:t>
            </a:r>
            <a:r>
              <a:rPr lang="ka-GE" b="1">
                <a:ea typeface="Calibri" panose="020F0502020204030204" pitchFamily="34" charset="0"/>
                <a:cs typeface="Times New Roman" panose="02020603050405020304" pitchFamily="18" charset="0"/>
              </a:rPr>
              <a:t>ბლოკჩეინის შესაძლებლობა</a:t>
            </a:r>
            <a:r>
              <a:rPr lang="ka-GE">
                <a:ea typeface="Calibri" panose="020F0502020204030204" pitchFamily="34" charset="0"/>
                <a:cs typeface="Times New Roman" panose="02020603050405020304" pitchFamily="18" charset="0"/>
              </a:rPr>
              <a:t> </a:t>
            </a:r>
            <a:r>
              <a:rPr lang="en-US">
                <a:ea typeface="Calibri" panose="020F0502020204030204" pitchFamily="34" charset="0"/>
                <a:cs typeface="Times New Roman" panose="02020603050405020304" pitchFamily="18" charset="0"/>
              </a:rPr>
              <a:t>=&gt;</a:t>
            </a:r>
            <a:r>
              <a:rPr lang="ka-GE">
                <a:ea typeface="Calibri" panose="020F0502020204030204" pitchFamily="34" charset="0"/>
                <a:cs typeface="Times New Roman" panose="02020603050405020304" pitchFamily="18" charset="0"/>
              </a:rPr>
              <a:t> ცენტრალიზებული სისტემების ჩანაცვლება დეცენტრალიზებულებით, სადაც ვერიფიკაცია ხდება მომხმარებელთა უმრავლესობის შეთანხმების მეშვეობით</a:t>
            </a:r>
            <a:r>
              <a:rPr lang="en-US">
                <a:ea typeface="Calibri" panose="020F0502020204030204" pitchFamily="34" charset="0"/>
                <a:cs typeface="Times New Roman" panose="02020603050405020304" pitchFamily="18" charset="0"/>
              </a:rPr>
              <a:t>.</a:t>
            </a:r>
            <a:r>
              <a:rPr lang="ka-GE">
                <a:ea typeface="Calibri" panose="020F0502020204030204" pitchFamily="34" charset="0"/>
                <a:cs typeface="Times New Roman" panose="02020603050405020304" pitchFamily="18" charset="0"/>
              </a:rPr>
              <a:t> </a:t>
            </a:r>
            <a:endParaRPr lang="en-US">
              <a:ea typeface="Calibri" panose="020F0502020204030204" pitchFamily="34" charset="0"/>
              <a:cs typeface="Times New Roman" panose="02020603050405020304" pitchFamily="18" charset="0"/>
            </a:endParaRPr>
          </a:p>
          <a:p>
            <a:pPr algn="just">
              <a:lnSpc>
                <a:spcPct val="150000"/>
              </a:lnSpc>
            </a:pPr>
            <a:r>
              <a:rPr lang="ka-GE" b="1">
                <a:ea typeface="Calibri" panose="020F0502020204030204" pitchFamily="34" charset="0"/>
                <a:cs typeface="Times New Roman" panose="02020603050405020304" pitchFamily="18" charset="0"/>
              </a:rPr>
              <a:t>ბლოკჩეინის უპირატესობა</a:t>
            </a:r>
            <a:r>
              <a:rPr lang="ka-GE">
                <a:ea typeface="Calibri" panose="020F0502020204030204" pitchFamily="34" charset="0"/>
                <a:cs typeface="Times New Roman" panose="02020603050405020304" pitchFamily="18" charset="0"/>
              </a:rPr>
              <a:t> </a:t>
            </a:r>
            <a:r>
              <a:rPr lang="en-US">
                <a:ea typeface="Calibri" panose="020F0502020204030204" pitchFamily="34" charset="0"/>
                <a:cs typeface="Times New Roman" panose="02020603050405020304" pitchFamily="18" charset="0"/>
              </a:rPr>
              <a:t>=&gt;</a:t>
            </a:r>
            <a:r>
              <a:rPr lang="ka-GE">
                <a:ea typeface="Calibri" panose="020F0502020204030204" pitchFamily="34" charset="0"/>
                <a:cs typeface="Times New Roman" panose="02020603050405020304" pitchFamily="18" charset="0"/>
              </a:rPr>
              <a:t> გაზიარებული მონაცემთა ბაზა, რომელიც ამოცანის იმპლემენტაციის გათვალისწინებით ხელმისაწვდომია ამ ქსელის ყველა მონაწილისათვის და აღნიშნული ბაზის ასლი ინახება თითოეულ მათგანთან.</a:t>
            </a:r>
          </a:p>
        </p:txBody>
      </p:sp>
    </p:spTree>
    <p:extLst>
      <p:ext uri="{BB962C8B-B14F-4D97-AF65-F5344CB8AC3E}">
        <p14:creationId xmlns:p14="http://schemas.microsoft.com/office/powerpoint/2010/main" val="5899975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BC8F320-3007-E648-9FAA-76F5C8537A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1386" y="1121139"/>
            <a:ext cx="5146963" cy="41747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D5059D-8C08-D04C-985B-5406F0346729}"/>
              </a:ext>
            </a:extLst>
          </p:cNvPr>
          <p:cNvSpPr txBox="1"/>
          <p:nvPr/>
        </p:nvSpPr>
        <p:spPr>
          <a:xfrm>
            <a:off x="617515" y="5440502"/>
            <a:ext cx="11400311" cy="923330"/>
          </a:xfrm>
          <a:prstGeom prst="rect">
            <a:avLst/>
          </a:prstGeom>
          <a:noFill/>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latin typeface="Arial"/>
              </a:rPr>
              <a:t>1. </a:t>
            </a:r>
            <a:r>
              <a:rPr lang="en-US">
                <a:latin typeface="Arial"/>
              </a:rPr>
              <a:t>Certificate Authority (</a:t>
            </a:r>
            <a:r>
              <a:rPr lang="ka-GE">
                <a:latin typeface="Arial"/>
              </a:rPr>
              <a:t>სერთიფიკატორი</a:t>
            </a:r>
            <a:r>
              <a:rPr lang="en-US">
                <a:latin typeface="Arial"/>
              </a:rPr>
              <a:t>) -  </a:t>
            </a:r>
            <a:r>
              <a:rPr lang="ka-GE">
                <a:latin typeface="Arial"/>
              </a:rPr>
              <a:t>ორგანიზაცია, რომელიც უშვებს </a:t>
            </a:r>
            <a:r>
              <a:rPr lang="en-US">
                <a:latin typeface="Arial"/>
              </a:rPr>
              <a:t>TLS </a:t>
            </a:r>
            <a:r>
              <a:rPr lang="ka-GE">
                <a:latin typeface="Arial"/>
              </a:rPr>
              <a:t>სერთიფიკატებს</a:t>
            </a:r>
            <a:endParaRPr lang="en-US">
              <a:latin typeface="Arial"/>
            </a:endParaRPr>
          </a:p>
          <a:p>
            <a:pPr algn="l" rtl="0"/>
            <a:r>
              <a:rPr lang="ka-GE" b="0" i="0">
                <a:solidFill>
                  <a:srgbClr val="282829"/>
                </a:solidFill>
                <a:effectLst/>
                <a:latin typeface="Arial"/>
              </a:rPr>
              <a:t>2. ციფრული სერთიფიკაცი ამოწმებს სერთიფიკატის სუბიექტის მიერ ღია გასაღების ფლობას</a:t>
            </a:r>
          </a:p>
          <a:p>
            <a:pPr algn="l" rtl="0"/>
            <a:r>
              <a:rPr lang="ka-GE">
                <a:solidFill>
                  <a:srgbClr val="282829"/>
                </a:solidFill>
                <a:latin typeface="Arial"/>
              </a:rPr>
              <a:t>3. </a:t>
            </a:r>
            <a:r>
              <a:rPr lang="en-US">
                <a:solidFill>
                  <a:srgbClr val="282829"/>
                </a:solidFill>
                <a:latin typeface="Arial"/>
              </a:rPr>
              <a:t>CA</a:t>
            </a:r>
            <a:r>
              <a:rPr lang="ka-GE">
                <a:solidFill>
                  <a:srgbClr val="282829"/>
                </a:solidFill>
                <a:latin typeface="Arial"/>
              </a:rPr>
              <a:t>-ს</a:t>
            </a:r>
            <a:r>
              <a:rPr lang="en-US">
                <a:solidFill>
                  <a:srgbClr val="282829"/>
                </a:solidFill>
                <a:latin typeface="Arial"/>
              </a:rPr>
              <a:t> </a:t>
            </a:r>
            <a:r>
              <a:rPr lang="ka-GE">
                <a:solidFill>
                  <a:srgbClr val="282829"/>
                </a:solidFill>
                <a:latin typeface="Arial"/>
              </a:rPr>
              <a:t>ენდობა როგორც სერთიფიკატის მფლობელი, ასევე</a:t>
            </a:r>
            <a:r>
              <a:rPr lang="en-US">
                <a:solidFill>
                  <a:srgbClr val="282829"/>
                </a:solidFill>
                <a:latin typeface="Arial"/>
              </a:rPr>
              <a:t>, </a:t>
            </a:r>
            <a:r>
              <a:rPr lang="ka-GE">
                <a:solidFill>
                  <a:srgbClr val="282829"/>
                </a:solidFill>
                <a:latin typeface="Arial"/>
              </a:rPr>
              <a:t>ამ სერთიფიკატის გადამმოწმებელი</a:t>
            </a:r>
            <a:endParaRPr lang="en-GB" b="0" i="0">
              <a:solidFill>
                <a:srgbClr val="282829"/>
              </a:solidFill>
              <a:effectLst/>
              <a:latin typeface="Arial"/>
            </a:endParaRPr>
          </a:p>
        </p:txBody>
      </p:sp>
      <p:sp>
        <p:nvSpPr>
          <p:cNvPr id="5" name="TextBox 4">
            <a:extLst>
              <a:ext uri="{FF2B5EF4-FFF2-40B4-BE49-F238E27FC236}">
                <a16:creationId xmlns:a16="http://schemas.microsoft.com/office/drawing/2014/main" id="{06D3DFEC-AB63-0442-A7FF-EB6EAE2BAD32}"/>
              </a:ext>
            </a:extLst>
          </p:cNvPr>
          <p:cNvSpPr txBox="1"/>
          <p:nvPr/>
        </p:nvSpPr>
        <p:spPr>
          <a:xfrm>
            <a:off x="4664035" y="309502"/>
            <a:ext cx="2366158" cy="369332"/>
          </a:xfrm>
          <a:prstGeom prst="rect">
            <a:avLst/>
          </a:prstGeom>
          <a:noFill/>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a:latin typeface="Sylfaen" panose="010A0502050306030303" pitchFamily="18" charset="0"/>
              </a:rPr>
              <a:t>Certificate Authority</a:t>
            </a:r>
            <a:endParaRPr lang="en-GE" i="1"/>
          </a:p>
        </p:txBody>
      </p:sp>
    </p:spTree>
    <p:extLst>
      <p:ext uri="{BB962C8B-B14F-4D97-AF65-F5344CB8AC3E}">
        <p14:creationId xmlns:p14="http://schemas.microsoft.com/office/powerpoint/2010/main" val="307104028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4733" y="622257"/>
            <a:ext cx="1707519"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i="1"/>
              <a:t>TLS handshake </a:t>
            </a:r>
            <a:endParaRPr lang="en-US" i="1"/>
          </a:p>
        </p:txBody>
      </p:sp>
      <p:pic>
        <p:nvPicPr>
          <p:cNvPr id="1028" name="Picture 4" descr="E:\BTU\Lection 2\resources\tls-ssl-handshake.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91047" y="1413162"/>
            <a:ext cx="7737899" cy="441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16038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4405" y="857394"/>
            <a:ext cx="5027338" cy="338554"/>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a:t>     (TTPS, FTPS, WebDAVS, AS2, POP3, IMAP, SMTP) </a:t>
            </a:r>
            <a:endParaRPr lang="en-US" sz="1600"/>
          </a:p>
        </p:txBody>
      </p:sp>
      <p:sp>
        <p:nvSpPr>
          <p:cNvPr id="9" name="Rectangle 8"/>
          <p:cNvSpPr/>
          <p:nvPr/>
        </p:nvSpPr>
        <p:spPr>
          <a:xfrm>
            <a:off x="504405" y="454806"/>
            <a:ext cx="3730508"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t>ECDHE-ECDSA</a:t>
            </a:r>
            <a:r>
              <a:rPr lang="ka-GE"/>
              <a:t> და </a:t>
            </a:r>
            <a:r>
              <a:rPr lang="ka-GE" b="1"/>
              <a:t>ECDHE-RSA</a:t>
            </a:r>
            <a:endParaRPr lang="en-US"/>
          </a:p>
        </p:txBody>
      </p:sp>
      <p:sp>
        <p:nvSpPr>
          <p:cNvPr id="10" name="Rectangle 9"/>
          <p:cNvSpPr/>
          <p:nvPr/>
        </p:nvSpPr>
        <p:spPr>
          <a:xfrm>
            <a:off x="504405" y="1358109"/>
            <a:ext cx="9290464" cy="36933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t>ECDHE </a:t>
            </a:r>
            <a:r>
              <a:rPr lang="ka-GE"/>
              <a:t>- Elliptic Curve Diffie-Hellman Ephemeral</a:t>
            </a:r>
            <a:endParaRPr lang="en-US"/>
          </a:p>
        </p:txBody>
      </p:sp>
      <p:sp>
        <p:nvSpPr>
          <p:cNvPr id="5" name="Rectangle 4"/>
          <p:cNvSpPr/>
          <p:nvPr/>
        </p:nvSpPr>
        <p:spPr>
          <a:xfrm>
            <a:off x="504405" y="2210686"/>
            <a:ext cx="6096000" cy="572016"/>
          </a:xfrm>
          <a:prstGeom prst="rect">
            <a:avLst/>
          </a:prstGeom>
        </p:spPr>
        <p:txBody>
          <a:bodyPr>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Arial" pitchFamily="34" charset="0"/>
              <a:buChar char="•"/>
            </a:pPr>
            <a:r>
              <a:rPr lang="ka-GE" b="1"/>
              <a:t>ECDSA</a:t>
            </a:r>
            <a:r>
              <a:rPr lang="ka-GE"/>
              <a:t> Elliptic Curve Digital Signature Algorithm</a:t>
            </a:r>
            <a:endParaRPr lang="en-US"/>
          </a:p>
        </p:txBody>
      </p:sp>
      <p:pic>
        <p:nvPicPr>
          <p:cNvPr id="3075" name="Picture 3" descr="E:\BTU\Lection 2\resources\1_jqctFv8Y-tmBIdOdhuZ0Yw.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405" y="3300144"/>
            <a:ext cx="5007985" cy="31914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BTU\Lection 2\resources\1_5jB7oap64n7eG06s6qyG-A.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91002" y="871638"/>
            <a:ext cx="4096685" cy="54485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4405" y="1888854"/>
            <a:ext cx="3560590"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b="1"/>
              <a:t>RSA</a:t>
            </a:r>
            <a:r>
              <a:rPr lang="ka-GE"/>
              <a:t> (Rivest–Shamir–Adleman) </a:t>
            </a:r>
          </a:p>
        </p:txBody>
      </p:sp>
      <p:sp>
        <p:nvSpPr>
          <p:cNvPr id="11" name="Rectangle 10"/>
          <p:cNvSpPr/>
          <p:nvPr/>
        </p:nvSpPr>
        <p:spPr>
          <a:xfrm>
            <a:off x="7131012" y="283058"/>
            <a:ext cx="2403222" cy="338554"/>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i="1"/>
              <a:t>Diffie-Hellman მეთოდი </a:t>
            </a:r>
            <a:endParaRPr lang="en-US" sz="1600" i="1"/>
          </a:p>
        </p:txBody>
      </p:sp>
    </p:spTree>
    <p:extLst>
      <p:ext uri="{BB962C8B-B14F-4D97-AF65-F5344CB8AC3E}">
        <p14:creationId xmlns:p14="http://schemas.microsoft.com/office/powerpoint/2010/main" val="380944823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668" y="485091"/>
            <a:ext cx="3320140"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b="1"/>
              <a:t>Chain of Trust (ნდობის ჯაჭვი)</a:t>
            </a:r>
            <a:endParaRPr lang="en-US"/>
          </a:p>
        </p:txBody>
      </p:sp>
      <p:pic>
        <p:nvPicPr>
          <p:cNvPr id="4098" name="Picture 2" descr="E:\BTU\Lection 2\resources\1280px-Chain_Of_Trust.svg.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6286" y="1012969"/>
            <a:ext cx="9868395" cy="555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63514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03421" y="506473"/>
            <a:ext cx="3401893"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b="1"/>
              <a:t>Web of Trust (ნდობის კავშირი)</a:t>
            </a:r>
            <a:endParaRPr lang="en-US"/>
          </a:p>
        </p:txBody>
      </p:sp>
      <p:pic>
        <p:nvPicPr>
          <p:cNvPr id="5122" name="Picture 2" descr="E:\BTU\Lection 2\resources\how-does-pgp-encryption-work.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88078" y="1083023"/>
            <a:ext cx="5426529" cy="525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20825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5040" y="540330"/>
            <a:ext cx="3637534"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b="1"/>
              <a:t>Network of Trust (ნდობის ქსელი)</a:t>
            </a:r>
            <a:endParaRPr lang="en-US"/>
          </a:p>
        </p:txBody>
      </p:sp>
      <p:pic>
        <p:nvPicPr>
          <p:cNvPr id="6146" name="Picture 2" descr="E:\BTU\Lection 2\resources\nodes.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98375" y="957162"/>
            <a:ext cx="62865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05216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35395" y="2277070"/>
            <a:ext cx="7132594"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a-GE" b="1">
                <a:solidFill>
                  <a:srgbClr val="000000"/>
                </a:solidFill>
                <a:latin typeface="Times New Roman" panose="02020603050405020304" pitchFamily="18" charset="0"/>
              </a:rPr>
              <a:t>თემა:</a:t>
            </a:r>
          </a:p>
          <a:p>
            <a:pPr algn="ctr"/>
            <a:endParaRPr lang="ka-GE" b="1">
              <a:solidFill>
                <a:srgbClr val="000000"/>
              </a:solidFill>
              <a:latin typeface="Times New Roman" panose="02020603050405020304" pitchFamily="18" charset="0"/>
            </a:endParaRPr>
          </a:p>
          <a:p>
            <a:pPr algn="ctr"/>
            <a:r>
              <a:rPr lang="ka-GE" b="1"/>
              <a:t>თოქენის ტიპები და  ემისია</a:t>
            </a:r>
            <a:endParaRPr lang="en-US" b="1"/>
          </a:p>
        </p:txBody>
      </p:sp>
      <p:sp>
        <p:nvSpPr>
          <p:cNvPr id="11" name="Rectangle 10"/>
          <p:cNvSpPr/>
          <p:nvPr/>
        </p:nvSpPr>
        <p:spPr>
          <a:xfrm>
            <a:off x="2849762" y="565284"/>
            <a:ext cx="319189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solidFill>
                  <a:srgbClr val="CA177D"/>
                </a:solidFill>
                <a:latin typeface="Sylfaen" panose="010A0502050306030303" pitchFamily="18" charset="0"/>
              </a:rPr>
              <a:t>BlockChain </a:t>
            </a:r>
            <a:r>
              <a:rPr lang="ka-GE">
                <a:solidFill>
                  <a:srgbClr val="CA177D"/>
                </a:solidFill>
              </a:rPr>
              <a:t>ტექნოლოგიები </a:t>
            </a:r>
            <a:endParaRPr lang="en-US">
              <a:solidFill>
                <a:srgbClr val="CA177D"/>
              </a:solidFill>
            </a:endParaRPr>
          </a:p>
        </p:txBody>
      </p:sp>
      <p:sp>
        <p:nvSpPr>
          <p:cNvPr id="12" name="Rectangle 11"/>
          <p:cNvSpPr/>
          <p:nvPr/>
        </p:nvSpPr>
        <p:spPr>
          <a:xfrm>
            <a:off x="3199980" y="4344022"/>
            <a:ext cx="3178627"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a:solidFill>
                  <a:srgbClr val="000000"/>
                </a:solidFill>
              </a:rPr>
              <a:t>ლექტორი: დავით ყიფშიძე</a:t>
            </a:r>
            <a:endParaRPr lang="en-US" sz="1600"/>
          </a:p>
        </p:txBody>
      </p:sp>
      <p:pic>
        <p:nvPicPr>
          <p:cNvPr id="6" name="Picture 5">
            <a:extLst>
              <a:ext uri="{FF2B5EF4-FFF2-40B4-BE49-F238E27FC236}">
                <a16:creationId xmlns:a16="http://schemas.microsoft.com/office/drawing/2014/main" id="{700A883B-6535-9B42-B015-68E030564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8222" y="4953000"/>
            <a:ext cx="1599578" cy="1599578"/>
          </a:xfrm>
          <a:prstGeom prst="rect">
            <a:avLst/>
          </a:prstGeom>
        </p:spPr>
      </p:pic>
    </p:spTree>
    <p:extLst>
      <p:ext uri="{BB962C8B-B14F-4D97-AF65-F5344CB8AC3E}">
        <p14:creationId xmlns:p14="http://schemas.microsoft.com/office/powerpoint/2010/main" val="57965632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BTU\Lection 6\resources\images.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46031" y="800100"/>
            <a:ext cx="5416769"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51843" y="2814697"/>
            <a:ext cx="4324957"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ka-GE" sz="1600"/>
              <a:t>თოქენი არის პროექტებისთვის</a:t>
            </a:r>
          </a:p>
          <a:p>
            <a:r>
              <a:rPr lang="ka-GE" sz="1600"/>
              <a:t>     გამოშვებული ციფრული აქტივი</a:t>
            </a:r>
          </a:p>
          <a:p>
            <a:endParaRPr lang="ka-GE" sz="1600"/>
          </a:p>
          <a:p>
            <a:pPr marL="285750" indent="-285750">
              <a:buFont typeface="Arial"/>
              <a:buChar char="•"/>
            </a:pPr>
            <a:r>
              <a:rPr lang="ka-GE" sz="1600"/>
              <a:t>თოქენები მუშაობენ არსებულ ბლოკჩეინებში</a:t>
            </a:r>
          </a:p>
          <a:p>
            <a:pPr marL="285750" indent="-285750">
              <a:buFont typeface="Arial"/>
              <a:buChar char="•"/>
            </a:pPr>
            <a:endParaRPr lang="ka-GE" sz="1600"/>
          </a:p>
          <a:p>
            <a:pPr marL="285750" indent="-285750">
              <a:buFont typeface="Arial"/>
              <a:buChar char="•"/>
            </a:pPr>
            <a:r>
              <a:rPr lang="ka-GE" sz="1600"/>
              <a:t>თოქენები გამოიყენება როგორც გადახდებში, ასევე ხელმოწერებში</a:t>
            </a:r>
          </a:p>
          <a:p>
            <a:pPr marL="285750" indent="-285750">
              <a:buFont typeface="Arial"/>
              <a:buChar char="•"/>
            </a:pPr>
            <a:endParaRPr lang="ka-GE" sz="1600"/>
          </a:p>
          <a:p>
            <a:pPr marL="285750" indent="-285750">
              <a:buFont typeface="Arial"/>
              <a:buChar char="•"/>
            </a:pPr>
            <a:r>
              <a:rPr lang="en-US" sz="1600"/>
              <a:t>Cake, AXS, SHIB</a:t>
            </a:r>
          </a:p>
        </p:txBody>
      </p:sp>
      <p:sp>
        <p:nvSpPr>
          <p:cNvPr id="8" name="Rectangle 7"/>
          <p:cNvSpPr/>
          <p:nvPr/>
        </p:nvSpPr>
        <p:spPr>
          <a:xfrm>
            <a:off x="4724400" y="2814697"/>
            <a:ext cx="4324957" cy="25545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ka-GE" sz="1600"/>
              <a:t>ქოინი შეიძლება წარმოვიდგინოთ, როგორც ციფრული ფული</a:t>
            </a:r>
          </a:p>
          <a:p>
            <a:endParaRPr lang="ka-GE" sz="1600"/>
          </a:p>
          <a:p>
            <a:pPr marL="285750" indent="-285750">
              <a:buFont typeface="Arial"/>
              <a:buChar char="•"/>
            </a:pPr>
            <a:r>
              <a:rPr lang="ka-GE" sz="1600"/>
              <a:t>ქოინები მუშაობენ საკუთარ ბლოკჩეინებში, საკუთარი პროტოკოლით</a:t>
            </a:r>
          </a:p>
          <a:p>
            <a:pPr marL="285750" indent="-285750">
              <a:buFont typeface="Arial"/>
              <a:buChar char="•"/>
            </a:pPr>
            <a:endParaRPr lang="ka-GE" sz="1600"/>
          </a:p>
          <a:p>
            <a:pPr marL="285750" indent="-285750">
              <a:buFont typeface="Arial"/>
              <a:buChar char="•"/>
            </a:pPr>
            <a:r>
              <a:rPr lang="ka-GE" sz="1600"/>
              <a:t>ისინი ძირითადად გადახდებში მონაწილეობენ</a:t>
            </a:r>
            <a:endParaRPr lang="en-US" sz="1600"/>
          </a:p>
          <a:p>
            <a:pPr marL="285750" indent="-285750">
              <a:buFont typeface="Arial"/>
              <a:buChar char="•"/>
            </a:pPr>
            <a:endParaRPr lang="en-US" sz="1600"/>
          </a:p>
          <a:p>
            <a:pPr marL="285750" indent="-285750">
              <a:buFont typeface="Arial"/>
              <a:buChar char="•"/>
            </a:pPr>
            <a:r>
              <a:rPr lang="en-US" sz="1600"/>
              <a:t>ETH, SOL, BNB</a:t>
            </a:r>
            <a:endParaRPr lang="ka-GE" sz="1600"/>
          </a:p>
        </p:txBody>
      </p:sp>
    </p:spTree>
    <p:extLst>
      <p:ext uri="{BB962C8B-B14F-4D97-AF65-F5344CB8AC3E}">
        <p14:creationId xmlns:p14="http://schemas.microsoft.com/office/powerpoint/2010/main" val="89273036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4792" y="1515070"/>
            <a:ext cx="8354407"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Layer 1 </a:t>
            </a:r>
            <a:r>
              <a:rPr lang="ka-GE"/>
              <a:t>თოქენები </a:t>
            </a:r>
            <a:r>
              <a:rPr lang="en-US"/>
              <a:t>- </a:t>
            </a:r>
            <a:r>
              <a:rPr lang="ka-GE"/>
              <a:t>ინვესტირება, შენახვა, ყიდვა-გაყიდვა</a:t>
            </a:r>
            <a:r>
              <a:rPr lang="en-US"/>
              <a:t>, </a:t>
            </a:r>
            <a:r>
              <a:rPr lang="ka-GE"/>
              <a:t>ტრანზაქციები</a:t>
            </a:r>
            <a:endParaRPr lang="en-US"/>
          </a:p>
          <a:p>
            <a:pPr lvl="0"/>
            <a:endParaRPr lang="en-US"/>
          </a:p>
          <a:p>
            <a:pPr lvl="0"/>
            <a:r>
              <a:rPr lang="en-US"/>
              <a:t>Layer 2 </a:t>
            </a:r>
            <a:r>
              <a:rPr lang="ka-GE"/>
              <a:t>თოქენები </a:t>
            </a:r>
            <a:r>
              <a:rPr lang="en-US"/>
              <a:t>- </a:t>
            </a:r>
            <a:r>
              <a:rPr lang="ka-GE"/>
              <a:t>დეცენტრალიზებული აპლიკაციები</a:t>
            </a:r>
            <a:r>
              <a:rPr lang="en-US"/>
              <a:t>, </a:t>
            </a:r>
            <a:r>
              <a:rPr lang="ka-GE"/>
              <a:t>საწყისი ქსელის შესაძლებლობების დახვეწა</a:t>
            </a:r>
            <a:endParaRPr lang="en-US"/>
          </a:p>
        </p:txBody>
      </p:sp>
      <p:sp>
        <p:nvSpPr>
          <p:cNvPr id="3" name="Rectangle 2"/>
          <p:cNvSpPr/>
          <p:nvPr/>
        </p:nvSpPr>
        <p:spPr>
          <a:xfrm>
            <a:off x="3558155" y="609600"/>
            <a:ext cx="2002728"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Layer 1</a:t>
            </a:r>
            <a:r>
              <a:rPr lang="ka-GE" sz="2000"/>
              <a:t> </a:t>
            </a:r>
            <a:r>
              <a:rPr lang="en-US" sz="2000"/>
              <a:t> </a:t>
            </a:r>
            <a:r>
              <a:rPr lang="ka-GE" sz="2000"/>
              <a:t>/  </a:t>
            </a:r>
            <a:r>
              <a:rPr lang="en-US" sz="2000"/>
              <a:t>Layer 2</a:t>
            </a:r>
          </a:p>
        </p:txBody>
      </p:sp>
      <p:pic>
        <p:nvPicPr>
          <p:cNvPr id="3076" name="Picture 4" descr="E:\BTU\Lection 6\resources\layers.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000" y="3048000"/>
            <a:ext cx="56197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79304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4792" y="1295400"/>
            <a:ext cx="8354407"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ka-GE"/>
              <a:t>* ცვლადი თოქენები (</a:t>
            </a:r>
            <a:r>
              <a:rPr lang="en-US"/>
              <a:t>Fungible Token) - </a:t>
            </a:r>
            <a:r>
              <a:rPr lang="ka-GE"/>
              <a:t>ციფრული აქტივი, რომელიც შეიძლება გადაიცვალოს მისსავე მსგავ აქტივში</a:t>
            </a:r>
            <a:endParaRPr lang="en-US"/>
          </a:p>
          <a:p>
            <a:pPr lvl="0"/>
            <a:endParaRPr lang="en-US"/>
          </a:p>
          <a:p>
            <a:pPr lvl="0"/>
            <a:r>
              <a:rPr lang="ka-GE"/>
              <a:t>* უცვლადი თოქენები (</a:t>
            </a:r>
            <a:r>
              <a:rPr lang="en-US"/>
              <a:t>Non-Fungible Token) - </a:t>
            </a:r>
            <a:r>
              <a:rPr lang="ka-GE"/>
              <a:t>უნიკალური ციფრული აქტივი, რომელიც არ იცვლება მისსავე მსგავს აქტივში</a:t>
            </a:r>
            <a:endParaRPr lang="en-US"/>
          </a:p>
        </p:txBody>
      </p:sp>
      <p:sp>
        <p:nvSpPr>
          <p:cNvPr id="3" name="Rectangle 2"/>
          <p:cNvSpPr/>
          <p:nvPr/>
        </p:nvSpPr>
        <p:spPr>
          <a:xfrm>
            <a:off x="3484052" y="609600"/>
            <a:ext cx="2825325"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err="1"/>
              <a:t>Fungable </a:t>
            </a:r>
            <a:r>
              <a:rPr lang="ka-GE" sz="2000"/>
              <a:t>/ </a:t>
            </a:r>
            <a:r>
              <a:rPr lang="en-US" sz="2000"/>
              <a:t>Non-Fungable</a:t>
            </a:r>
          </a:p>
        </p:txBody>
      </p:sp>
      <p:pic>
        <p:nvPicPr>
          <p:cNvPr id="4099" name="Picture 3" descr="E:\BTU\Lection 6\resources\Image-Courtesy-of-DARJYO-fungible-vs.-non-fungible-1.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2414" y="3132474"/>
            <a:ext cx="5865186" cy="3420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77503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4" y="343069"/>
            <a:ext cx="6096000" cy="46814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ka-GE">
                <a:latin typeface="Calibri" panose="020F0502020204030204" pitchFamily="34" charset="0"/>
                <a:ea typeface="Calibri" panose="020F0502020204030204" pitchFamily="34" charset="0"/>
                <a:cs typeface="Calibri" panose="020F0502020204030204" pitchFamily="34" charset="0"/>
              </a:rPr>
              <a:t>გაზიარებული მონაცემთა ბაზა </a:t>
            </a:r>
            <a:r>
              <a:rPr lang="en-US">
                <a:latin typeface="Calibri" panose="020F0502020204030204" pitchFamily="34" charset="0"/>
                <a:ea typeface="Calibri" panose="020F0502020204030204" pitchFamily="34" charset="0"/>
                <a:cs typeface="Calibri" panose="020F0502020204030204" pitchFamily="34" charset="0"/>
              </a:rPr>
              <a:t> (DLT)</a:t>
            </a:r>
            <a:endParaRPr lang="ka-GE">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p:cNvSpPr/>
          <p:nvPr/>
        </p:nvSpPr>
        <p:spPr>
          <a:xfrm>
            <a:off x="510643" y="6223083"/>
            <a:ext cx="3571812"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latin typeface="Sylfaen" panose="010A0502050306030303" pitchFamily="18" charset="0"/>
                <a:ea typeface="Calibri" panose="020F0502020204030204" pitchFamily="34" charset="0"/>
                <a:cs typeface="Times New Roman" panose="02020603050405020304" pitchFamily="18" charset="0"/>
              </a:rPr>
              <a:t>* DLT – Distributed Ledger Technology</a:t>
            </a:r>
            <a:endParaRPr lang="en-US" sz="1600">
              <a:latin typeface="Sylfaen" panose="010A0502050306030303" pitchFamily="18" charset="0"/>
            </a:endParaRPr>
          </a:p>
        </p:txBody>
      </p:sp>
      <p:pic>
        <p:nvPicPr>
          <p:cNvPr id="3074" name="Picture 2" descr="E:\BTU\Lection 3\resources\blockchain-pe.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93926" y="976610"/>
            <a:ext cx="7976980" cy="46801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37623" y="1380330"/>
            <a:ext cx="2699778" cy="39703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ü"/>
            </a:pPr>
            <a:r>
              <a:rPr lang="ka-GE">
                <a:ea typeface="Calibri" panose="020F0502020204030204" pitchFamily="34" charset="0"/>
                <a:cs typeface="Times New Roman" panose="02020603050405020304" pitchFamily="18" charset="0"/>
              </a:rPr>
              <a:t>დისტრიბუციულობა</a:t>
            </a:r>
          </a:p>
          <a:p>
            <a:pPr marL="285750" indent="-285750">
              <a:lnSpc>
                <a:spcPct val="200000"/>
              </a:lnSpc>
              <a:buFont typeface="Wingdings" panose="05000000000000000000" pitchFamily="2" charset="2"/>
              <a:buChar char="ü"/>
            </a:pPr>
            <a:r>
              <a:rPr lang="ka-GE"/>
              <a:t>ანონიმურობა</a:t>
            </a:r>
          </a:p>
          <a:p>
            <a:pPr marL="285750" indent="-285750">
              <a:lnSpc>
                <a:spcPct val="200000"/>
              </a:lnSpc>
              <a:buFont typeface="Wingdings" panose="05000000000000000000" pitchFamily="2" charset="2"/>
              <a:buChar char="ü"/>
            </a:pPr>
            <a:r>
              <a:rPr lang="ka-GE">
                <a:cs typeface="Times New Roman" panose="02020603050405020304" pitchFamily="18" charset="0"/>
              </a:rPr>
              <a:t>დროითი-შტამპი</a:t>
            </a:r>
          </a:p>
          <a:p>
            <a:pPr marL="285750" indent="-285750">
              <a:lnSpc>
                <a:spcPct val="200000"/>
              </a:lnSpc>
              <a:buFont typeface="Wingdings" panose="05000000000000000000" pitchFamily="2" charset="2"/>
              <a:buChar char="ü"/>
            </a:pPr>
            <a:r>
              <a:rPr lang="ka-GE">
                <a:cs typeface="Times New Roman" panose="02020603050405020304" pitchFamily="18" charset="0"/>
              </a:rPr>
              <a:t>ერთსულოვნება</a:t>
            </a:r>
          </a:p>
          <a:p>
            <a:pPr marL="285750" indent="-285750">
              <a:lnSpc>
                <a:spcPct val="200000"/>
              </a:lnSpc>
              <a:buFont typeface="Wingdings" panose="05000000000000000000" pitchFamily="2" charset="2"/>
              <a:buChar char="ü"/>
            </a:pPr>
            <a:r>
              <a:rPr lang="ka-GE">
                <a:cs typeface="Times New Roman" panose="02020603050405020304" pitchFamily="18" charset="0"/>
              </a:rPr>
              <a:t>უცვლელობა</a:t>
            </a:r>
          </a:p>
          <a:p>
            <a:pPr marL="285750" indent="-285750">
              <a:lnSpc>
                <a:spcPct val="200000"/>
              </a:lnSpc>
              <a:buFont typeface="Wingdings" panose="05000000000000000000" pitchFamily="2" charset="2"/>
              <a:buChar char="ü"/>
            </a:pPr>
            <a:r>
              <a:rPr lang="ka-GE">
                <a:cs typeface="Times New Roman" panose="02020603050405020304" pitchFamily="18" charset="0"/>
              </a:rPr>
              <a:t>უსაფრთხოება</a:t>
            </a:r>
          </a:p>
          <a:p>
            <a:pPr marL="285750" indent="-285750">
              <a:lnSpc>
                <a:spcPct val="200000"/>
              </a:lnSpc>
              <a:buFont typeface="Wingdings" panose="05000000000000000000" pitchFamily="2" charset="2"/>
              <a:buChar char="ü"/>
            </a:pPr>
            <a:r>
              <a:rPr lang="ka-GE">
                <a:cs typeface="Times New Roman" panose="02020603050405020304" pitchFamily="18" charset="0"/>
              </a:rPr>
              <a:t>პროგრამირებადობა</a:t>
            </a:r>
          </a:p>
        </p:txBody>
      </p:sp>
    </p:spTree>
    <p:extLst>
      <p:ext uri="{BB962C8B-B14F-4D97-AF65-F5344CB8AC3E}">
        <p14:creationId xmlns:p14="http://schemas.microsoft.com/office/powerpoint/2010/main" val="215648444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84052" y="609600"/>
            <a:ext cx="1859805"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Security </a:t>
            </a:r>
            <a:r>
              <a:rPr lang="ka-GE" sz="2000"/>
              <a:t>/ </a:t>
            </a:r>
            <a:r>
              <a:rPr lang="en-US" sz="2000"/>
              <a:t>Utility</a:t>
            </a:r>
          </a:p>
          <a:p>
            <a:pPr algn="ctr"/>
            <a:r>
              <a:rPr lang="en-US" sz="2000"/>
              <a:t>Tokens</a:t>
            </a:r>
          </a:p>
        </p:txBody>
      </p:sp>
      <p:sp>
        <p:nvSpPr>
          <p:cNvPr id="5" name="Rectangle 4"/>
          <p:cNvSpPr/>
          <p:nvPr/>
        </p:nvSpPr>
        <p:spPr>
          <a:xfrm>
            <a:off x="475643" y="2035076"/>
            <a:ext cx="4324957"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ka-GE"/>
              <a:t>გამოიყენება ინვესტირებაში</a:t>
            </a:r>
          </a:p>
          <a:p>
            <a:pPr marL="285750" indent="-285750">
              <a:buFont typeface="Arial"/>
              <a:buChar char="•"/>
            </a:pPr>
            <a:endParaRPr lang="ka-GE"/>
          </a:p>
          <a:p>
            <a:pPr marL="285750" indent="-285750">
              <a:buFont typeface="Arial"/>
              <a:buChar char="•"/>
            </a:pPr>
            <a:r>
              <a:rPr lang="ka-GE"/>
              <a:t>არის დარეგულირებული </a:t>
            </a:r>
          </a:p>
          <a:p>
            <a:pPr marL="285750" indent="-285750">
              <a:buFont typeface="Arial"/>
              <a:buChar char="•"/>
            </a:pPr>
            <a:endParaRPr lang="en-US"/>
          </a:p>
          <a:p>
            <a:pPr marL="285750" indent="-285750">
              <a:buFont typeface="Arial"/>
              <a:buChar char="•"/>
            </a:pPr>
            <a:r>
              <a:rPr lang="ka-GE"/>
              <a:t>მხოლოდ </a:t>
            </a:r>
            <a:r>
              <a:rPr lang="en-US"/>
              <a:t>KYC </a:t>
            </a:r>
            <a:r>
              <a:rPr lang="ka-GE"/>
              <a:t>პროცედურით</a:t>
            </a:r>
            <a:endParaRPr lang="en-US"/>
          </a:p>
          <a:p>
            <a:pPr marL="285750" indent="-285750">
              <a:buFont typeface="Arial"/>
              <a:buChar char="•"/>
            </a:pPr>
            <a:endParaRPr lang="ka-GE"/>
          </a:p>
          <a:p>
            <a:pPr marL="285750" indent="-285750">
              <a:buFont typeface="Arial"/>
              <a:buChar char="•"/>
            </a:pPr>
            <a:r>
              <a:rPr lang="ka-GE"/>
              <a:t>არ არის ყველგან გამოტანილი</a:t>
            </a:r>
          </a:p>
          <a:p>
            <a:endParaRPr lang="ka-GE"/>
          </a:p>
        </p:txBody>
      </p:sp>
      <p:sp>
        <p:nvSpPr>
          <p:cNvPr id="6" name="Rectangle 5"/>
          <p:cNvSpPr/>
          <p:nvPr/>
        </p:nvSpPr>
        <p:spPr>
          <a:xfrm>
            <a:off x="4724400" y="2035076"/>
            <a:ext cx="4324957"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ka-GE"/>
              <a:t>გამოიყენება სერვისებში</a:t>
            </a:r>
          </a:p>
          <a:p>
            <a:pPr marL="285750" indent="-285750">
              <a:buFont typeface="Arial"/>
              <a:buChar char="•"/>
            </a:pPr>
            <a:endParaRPr lang="ka-GE"/>
          </a:p>
          <a:p>
            <a:pPr marL="285750" indent="-285750">
              <a:buFont typeface="Arial"/>
              <a:buChar char="•"/>
            </a:pPr>
            <a:r>
              <a:rPr lang="ka-GE"/>
              <a:t>არ არის დარეგულირებული</a:t>
            </a:r>
          </a:p>
          <a:p>
            <a:pPr marL="285750" indent="-285750">
              <a:buFont typeface="Arial"/>
              <a:buChar char="•"/>
            </a:pPr>
            <a:endParaRPr lang="ka-GE"/>
          </a:p>
          <a:p>
            <a:pPr marL="285750" indent="-285750">
              <a:buFont typeface="Arial"/>
              <a:buChar char="•"/>
            </a:pPr>
            <a:r>
              <a:rPr lang="ka-GE"/>
              <a:t>ღიად, </a:t>
            </a:r>
            <a:r>
              <a:rPr lang="en-US"/>
              <a:t>crowd</a:t>
            </a:r>
            <a:r>
              <a:rPr lang="ka-GE"/>
              <a:t> გაყიდვები</a:t>
            </a:r>
          </a:p>
          <a:p>
            <a:pPr marL="285750" indent="-285750">
              <a:buFont typeface="Arial"/>
              <a:buChar char="•"/>
            </a:pPr>
            <a:endParaRPr lang="ka-GE"/>
          </a:p>
          <a:p>
            <a:pPr marL="285750" indent="-285750">
              <a:buFont typeface="Arial"/>
              <a:buChar char="•"/>
            </a:pPr>
            <a:r>
              <a:rPr lang="ka-GE"/>
              <a:t>ილისტება გაცვლით სისტემებში</a:t>
            </a:r>
          </a:p>
          <a:p>
            <a:endParaRPr lang="ka-GE"/>
          </a:p>
        </p:txBody>
      </p:sp>
    </p:spTree>
    <p:extLst>
      <p:ext uri="{BB962C8B-B14F-4D97-AF65-F5344CB8AC3E}">
        <p14:creationId xmlns:p14="http://schemas.microsoft.com/office/powerpoint/2010/main" val="380305622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1159" y="685800"/>
            <a:ext cx="3571812"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ka-GE" sz="2000"/>
              <a:t>მარაგები და კაპიტალიზაცია</a:t>
            </a:r>
            <a:endParaRPr lang="en-US" sz="2000"/>
          </a:p>
        </p:txBody>
      </p:sp>
      <p:sp>
        <p:nvSpPr>
          <p:cNvPr id="5" name="Rectangle 4"/>
          <p:cNvSpPr/>
          <p:nvPr/>
        </p:nvSpPr>
        <p:spPr>
          <a:xfrm>
            <a:off x="430365" y="1765280"/>
            <a:ext cx="8153400"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ka-GE"/>
              <a:t>საბრუნავი მარაგი </a:t>
            </a:r>
            <a:r>
              <a:rPr lang="en-US"/>
              <a:t>(circulating supply) - </a:t>
            </a:r>
            <a:r>
              <a:rPr lang="ka-GE"/>
              <a:t>თოქენები, რომლებიც ჩაშვებულია ბრუნვაში</a:t>
            </a:r>
          </a:p>
          <a:p>
            <a:pPr marL="285750" indent="-285750">
              <a:buFont typeface="Wingdings" panose="05000000000000000000" pitchFamily="2" charset="2"/>
              <a:buChar char="q"/>
            </a:pPr>
            <a:endParaRPr lang="ka-GE"/>
          </a:p>
          <a:p>
            <a:pPr marL="285750" indent="-285750">
              <a:buFont typeface="Wingdings" panose="05000000000000000000" pitchFamily="2" charset="2"/>
              <a:buChar char="q"/>
            </a:pPr>
            <a:r>
              <a:rPr lang="ka-GE"/>
              <a:t>სრული მარაგი (</a:t>
            </a:r>
            <a:r>
              <a:rPr lang="en-US"/>
              <a:t>total supply</a:t>
            </a:r>
            <a:r>
              <a:rPr lang="ka-GE"/>
              <a:t>)</a:t>
            </a:r>
            <a:r>
              <a:rPr lang="en-US"/>
              <a:t> -</a:t>
            </a:r>
            <a:r>
              <a:rPr lang="ka-GE"/>
              <a:t> საბრუნავ თოქენებს + ჩაკეტილი (locked) თოქენები </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ka-GE"/>
              <a:t>მაქსიმალური მარაგი (</a:t>
            </a:r>
            <a:r>
              <a:rPr lang="en-US"/>
              <a:t>max supply</a:t>
            </a:r>
            <a:r>
              <a:rPr lang="ka-GE"/>
              <a:t>)</a:t>
            </a:r>
            <a:r>
              <a:rPr lang="en-US"/>
              <a:t> -</a:t>
            </a:r>
            <a:r>
              <a:rPr lang="ka-GE"/>
              <a:t> </a:t>
            </a:r>
            <a:r>
              <a:rPr lang="en-US"/>
              <a:t> </a:t>
            </a:r>
            <a:r>
              <a:rPr lang="ka-GE"/>
              <a:t>ყველა ის თოქენი, რომელიც ოდესმე შეიძლება აწარმოონ</a:t>
            </a:r>
          </a:p>
          <a:p>
            <a:pPr marL="285750" indent="-285750">
              <a:buFont typeface="Wingdings" panose="05000000000000000000" pitchFamily="2" charset="2"/>
              <a:buChar char="q"/>
            </a:pPr>
            <a:endParaRPr lang="ka-GE"/>
          </a:p>
          <a:p>
            <a:pPr marL="285750" indent="-285750">
              <a:buFont typeface="Wingdings" panose="05000000000000000000" pitchFamily="2" charset="2"/>
              <a:buChar char="q"/>
            </a:pPr>
            <a:r>
              <a:rPr lang="ka-GE"/>
              <a:t>კაპიტალიზაცია (</a:t>
            </a:r>
            <a:r>
              <a:rPr lang="en-US"/>
              <a:t>market cap) - </a:t>
            </a:r>
            <a:r>
              <a:rPr lang="ka-GE"/>
              <a:t>კაპიტალიზაცია იანგარიშება, როგორც ბრუნვაში ჩაშვებული თოქენის საბრუნავი მარაგი </a:t>
            </a:r>
            <a:r>
              <a:rPr lang="en-US"/>
              <a:t>X </a:t>
            </a:r>
            <a:r>
              <a:rPr lang="ka-GE"/>
              <a:t>ღირებულებაზე</a:t>
            </a:r>
            <a:endParaRPr lang="en-US"/>
          </a:p>
          <a:p>
            <a:pPr marL="285750" indent="-285750">
              <a:buFont typeface="Wingdings" panose="05000000000000000000" pitchFamily="2" charset="2"/>
              <a:buChar char="q"/>
            </a:pPr>
            <a:endParaRPr lang="en-US"/>
          </a:p>
        </p:txBody>
      </p:sp>
    </p:spTree>
    <p:extLst>
      <p:ext uri="{BB962C8B-B14F-4D97-AF65-F5344CB8AC3E}">
        <p14:creationId xmlns:p14="http://schemas.microsoft.com/office/powerpoint/2010/main" val="260795890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96231" y="590490"/>
            <a:ext cx="269496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ka-GE" sz="2000"/>
              <a:t>მოდელები და ემისია</a:t>
            </a:r>
            <a:endParaRPr lang="en-US" sz="2000"/>
          </a:p>
        </p:txBody>
      </p:sp>
      <p:sp>
        <p:nvSpPr>
          <p:cNvPr id="5" name="Rectangle 4"/>
          <p:cNvSpPr/>
          <p:nvPr/>
        </p:nvSpPr>
        <p:spPr>
          <a:xfrm>
            <a:off x="430365" y="1371600"/>
            <a:ext cx="8153400"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Wingdings" panose="05000000000000000000" pitchFamily="2" charset="2"/>
              <a:buChar char="q"/>
            </a:pPr>
            <a:r>
              <a:rPr lang="ka-GE"/>
              <a:t>ინფლაციური მოდელი </a:t>
            </a:r>
            <a:r>
              <a:rPr lang="en-US"/>
              <a:t>(inflationary model) - </a:t>
            </a:r>
            <a:r>
              <a:rPr lang="ka-GE"/>
              <a:t>მაქსიმალური რაოდენობის მარაგი არ არსებობს და შესაბამისად, ემისიის, ანუ წარმოშობის პროცესი შეიძლება უსასრულოდ გაგრძელდეს.</a:t>
            </a:r>
            <a:endParaRPr lang="en-US"/>
          </a:p>
          <a:p>
            <a:pPr marL="285750" indent="-285750">
              <a:buFont typeface="Wingdings" panose="05000000000000000000" pitchFamily="2" charset="2"/>
              <a:buChar char="q"/>
            </a:pPr>
            <a:endParaRPr lang="ka-GE"/>
          </a:p>
          <a:p>
            <a:pPr marL="285750" indent="-285750" algn="just">
              <a:buFont typeface="Wingdings" panose="05000000000000000000" pitchFamily="2" charset="2"/>
              <a:buChar char="q"/>
            </a:pPr>
            <a:r>
              <a:rPr lang="ka-GE"/>
              <a:t>დეფლაციური მოდელი </a:t>
            </a:r>
            <a:r>
              <a:rPr lang="en-US"/>
              <a:t>(deflationary model) - </a:t>
            </a:r>
            <a:r>
              <a:rPr lang="ka-GE"/>
              <a:t>თოქენის ემისია ხდება შეზღუდული მაქსიმალური მარაგის სახით, რომელიც დროთა განმავლობაში სრულდება.</a:t>
            </a:r>
            <a:endParaRPr lang="en-US"/>
          </a:p>
        </p:txBody>
      </p:sp>
      <p:sp>
        <p:nvSpPr>
          <p:cNvPr id="2" name="Rectangle 1"/>
          <p:cNvSpPr/>
          <p:nvPr/>
        </p:nvSpPr>
        <p:spPr>
          <a:xfrm>
            <a:off x="465415" y="4798874"/>
            <a:ext cx="3738524" cy="175432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ka-GE"/>
              <a:t>ჯამში - </a:t>
            </a:r>
            <a:r>
              <a:rPr lang="en-US"/>
              <a:t>21 </a:t>
            </a:r>
            <a:r>
              <a:rPr lang="ka-GE"/>
              <a:t>მილიონი ერთეული</a:t>
            </a:r>
            <a:endParaRPr lang="en-US"/>
          </a:p>
          <a:p>
            <a:pPr marL="285750" indent="-285750">
              <a:buFont typeface="Arial" pitchFamily="34" charset="0"/>
              <a:buChar char="•"/>
            </a:pPr>
            <a:endParaRPr lang="en-US"/>
          </a:p>
          <a:p>
            <a:pPr marL="285750" indent="-285750">
              <a:buFont typeface="Arial" pitchFamily="34" charset="0"/>
              <a:buChar char="•"/>
            </a:pPr>
            <a:r>
              <a:rPr lang="en-US"/>
              <a:t>19</a:t>
            </a:r>
            <a:r>
              <a:rPr lang="ka-GE"/>
              <a:t>.</a:t>
            </a:r>
            <a:r>
              <a:rPr lang="en-US"/>
              <a:t>5 </a:t>
            </a:r>
            <a:r>
              <a:rPr lang="ka-GE"/>
              <a:t>უკვე გამომუშავებულია</a:t>
            </a:r>
          </a:p>
          <a:p>
            <a:pPr marL="285750" indent="-285750">
              <a:buFont typeface="Arial" pitchFamily="34" charset="0"/>
              <a:buChar char="•"/>
            </a:pPr>
            <a:endParaRPr lang="ka-GE"/>
          </a:p>
          <a:p>
            <a:pPr marL="285750" indent="-285750">
              <a:buFont typeface="Arial" pitchFamily="34" charset="0"/>
              <a:buChar char="•"/>
            </a:pPr>
            <a:r>
              <a:rPr lang="ka-GE"/>
              <a:t>მარაგში დარჩა - </a:t>
            </a:r>
            <a:r>
              <a:rPr lang="en-US"/>
              <a:t>1</a:t>
            </a:r>
            <a:r>
              <a:rPr lang="ka-GE"/>
              <a:t>.</a:t>
            </a:r>
            <a:r>
              <a:rPr lang="en-US"/>
              <a:t>5</a:t>
            </a:r>
            <a:r>
              <a:rPr lang="ka-GE"/>
              <a:t> მილიონი</a:t>
            </a:r>
          </a:p>
          <a:p>
            <a:pPr marL="285750" indent="-285750">
              <a:buFont typeface="Arial" pitchFamily="34" charset="0"/>
              <a:buChar char="•"/>
            </a:pPr>
            <a:endParaRPr lang="en-US"/>
          </a:p>
        </p:txBody>
      </p:sp>
      <p:sp>
        <p:nvSpPr>
          <p:cNvPr id="6" name="Rectangle 5"/>
          <p:cNvSpPr/>
          <p:nvPr/>
        </p:nvSpPr>
        <p:spPr>
          <a:xfrm>
            <a:off x="685800" y="4200942"/>
            <a:ext cx="158479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$BTC Example:</a:t>
            </a:r>
          </a:p>
        </p:txBody>
      </p:sp>
      <p:pic>
        <p:nvPicPr>
          <p:cNvPr id="5122" name="Picture 2" descr="E:\BTU\Lection 6\resources\btc emission.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19600" y="3352800"/>
            <a:ext cx="4140050" cy="2859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2033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459395" y="2277070"/>
            <a:ext cx="7132594" cy="923330"/>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a-GE" b="1">
                <a:solidFill>
                  <a:srgbClr val="000000"/>
                </a:solidFill>
                <a:latin typeface="Times New Roman" panose="02020603050405020304" pitchFamily="18" charset="0"/>
              </a:rPr>
              <a:t>თემა:</a:t>
            </a:r>
          </a:p>
          <a:p>
            <a:pPr algn="ctr"/>
            <a:endParaRPr lang="ka-GE" b="1">
              <a:solidFill>
                <a:srgbClr val="000000"/>
              </a:solidFill>
              <a:latin typeface="Times New Roman" panose="02020603050405020304" pitchFamily="18" charset="0"/>
            </a:endParaRPr>
          </a:p>
          <a:p>
            <a:pPr algn="ctr"/>
            <a:r>
              <a:rPr lang="ka-GE" b="1"/>
              <a:t>მომხმარებელის მხარე (ანგარიშები/ვოლეტები)</a:t>
            </a:r>
            <a:endParaRPr lang="en-US" b="1"/>
          </a:p>
        </p:txBody>
      </p:sp>
      <p:sp>
        <p:nvSpPr>
          <p:cNvPr id="11" name="Rectangle 10"/>
          <p:cNvSpPr/>
          <p:nvPr/>
        </p:nvSpPr>
        <p:spPr>
          <a:xfrm>
            <a:off x="4373763" y="565284"/>
            <a:ext cx="3191899" cy="369332"/>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solidFill>
                  <a:srgbClr val="CA177D"/>
                </a:solidFill>
                <a:latin typeface="Sylfaen" panose="010A0502050306030303" pitchFamily="18" charset="0"/>
              </a:rPr>
              <a:t>BlockChain </a:t>
            </a:r>
            <a:r>
              <a:rPr lang="ka-GE">
                <a:solidFill>
                  <a:srgbClr val="CA177D"/>
                </a:solidFill>
              </a:rPr>
              <a:t>ტექნოლოგიები </a:t>
            </a:r>
            <a:endParaRPr lang="en-US">
              <a:solidFill>
                <a:srgbClr val="CA177D"/>
              </a:solidFill>
            </a:endParaRPr>
          </a:p>
        </p:txBody>
      </p:sp>
      <p:sp>
        <p:nvSpPr>
          <p:cNvPr id="12" name="Rectangle 11"/>
          <p:cNvSpPr/>
          <p:nvPr/>
        </p:nvSpPr>
        <p:spPr>
          <a:xfrm>
            <a:off x="4723981" y="4344022"/>
            <a:ext cx="3178627" cy="338554"/>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a:solidFill>
                  <a:srgbClr val="000000"/>
                </a:solidFill>
              </a:rPr>
              <a:t>ლექტორი: დავით ყიფშიძე</a:t>
            </a:r>
            <a:endParaRPr lang="en-US" sz="1600"/>
          </a:p>
        </p:txBody>
      </p:sp>
      <p:pic>
        <p:nvPicPr>
          <p:cNvPr id="6" name="Picture 5">
            <a:extLst>
              <a:ext uri="{FF2B5EF4-FFF2-40B4-BE49-F238E27FC236}">
                <a16:creationId xmlns:a16="http://schemas.microsoft.com/office/drawing/2014/main" id="{92EBA9FD-6612-A441-ABE7-A0C6495A7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306" y="5045084"/>
            <a:ext cx="1650355" cy="1650355"/>
          </a:xfrm>
          <a:prstGeom prst="rect">
            <a:avLst/>
          </a:prstGeom>
        </p:spPr>
      </p:pic>
    </p:spTree>
    <p:extLst>
      <p:ext uri="{BB962C8B-B14F-4D97-AF65-F5344CB8AC3E}">
        <p14:creationId xmlns:p14="http://schemas.microsoft.com/office/powerpoint/2010/main" val="318998587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29201" y="685800"/>
            <a:ext cx="3178627" cy="338554"/>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b="1">
                <a:solidFill>
                  <a:srgbClr val="000000"/>
                </a:solidFill>
              </a:rPr>
              <a:t>რა არის საფულე?</a:t>
            </a:r>
            <a:endParaRPr lang="en-US" sz="1600" b="1"/>
          </a:p>
        </p:txBody>
      </p:sp>
      <p:sp>
        <p:nvSpPr>
          <p:cNvPr id="6" name="Rectangle 5"/>
          <p:cNvSpPr/>
          <p:nvPr/>
        </p:nvSpPr>
        <p:spPr>
          <a:xfrm>
            <a:off x="2438400" y="1447800"/>
            <a:ext cx="6629400" cy="3378104"/>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ka-GE" sz="1600">
                <a:solidFill>
                  <a:srgbClr val="000000"/>
                </a:solidFill>
              </a:rPr>
              <a:t>ინტერფეისი, რომელიც:</a:t>
            </a:r>
          </a:p>
          <a:p>
            <a:pPr>
              <a:lnSpc>
                <a:spcPct val="150000"/>
              </a:lnSpc>
            </a:pPr>
            <a:endParaRPr lang="ka-GE" sz="1600">
              <a:solidFill>
                <a:srgbClr val="000000"/>
              </a:solidFill>
            </a:endParaRPr>
          </a:p>
          <a:p>
            <a:pPr marL="285750" indent="-285750">
              <a:lnSpc>
                <a:spcPct val="150000"/>
              </a:lnSpc>
              <a:buFont typeface="Wingdings" panose="05000000000000000000" pitchFamily="2" charset="2"/>
              <a:buChar char="ü"/>
            </a:pPr>
            <a:r>
              <a:rPr lang="ka-GE" sz="1600">
                <a:solidFill>
                  <a:srgbClr val="000000"/>
                </a:solidFill>
              </a:rPr>
              <a:t>საშუალებას იძლევა, დავუკავშირდეთ სხვადასხვა ბლოკჩეინს</a:t>
            </a:r>
          </a:p>
          <a:p>
            <a:pPr marL="285750" indent="-285750">
              <a:lnSpc>
                <a:spcPct val="150000"/>
              </a:lnSpc>
              <a:buFont typeface="Wingdings" panose="05000000000000000000" pitchFamily="2" charset="2"/>
              <a:buChar char="ü"/>
            </a:pPr>
            <a:r>
              <a:rPr lang="ka-GE" sz="1600">
                <a:solidFill>
                  <a:srgbClr val="000000"/>
                </a:solidFill>
              </a:rPr>
              <a:t>ინახავს ციფრული აქტივების შესახებ ინფორმაციას</a:t>
            </a:r>
          </a:p>
          <a:p>
            <a:pPr marL="285750" indent="-285750">
              <a:lnSpc>
                <a:spcPct val="150000"/>
              </a:lnSpc>
              <a:buFont typeface="Wingdings" panose="05000000000000000000" pitchFamily="2" charset="2"/>
              <a:buChar char="ü"/>
            </a:pPr>
            <a:r>
              <a:rPr lang="ka-GE" sz="1600">
                <a:solidFill>
                  <a:srgbClr val="000000"/>
                </a:solidFill>
              </a:rPr>
              <a:t>ინახავს ანგარიშის დახურულ გასაღებს</a:t>
            </a:r>
          </a:p>
          <a:p>
            <a:pPr marL="285750" indent="-285750">
              <a:lnSpc>
                <a:spcPct val="150000"/>
              </a:lnSpc>
              <a:buFont typeface="Wingdings" panose="05000000000000000000" pitchFamily="2" charset="2"/>
              <a:buChar char="ü"/>
            </a:pPr>
            <a:r>
              <a:rPr lang="ka-GE" sz="1600">
                <a:solidFill>
                  <a:srgbClr val="000000"/>
                </a:solidFill>
              </a:rPr>
              <a:t>შეუძლია შეინახოს ერთდროულად რამოდენიმე ანგარიშის დახურული გასაღები</a:t>
            </a:r>
          </a:p>
          <a:p>
            <a:pPr marL="285750" indent="-285750">
              <a:lnSpc>
                <a:spcPct val="150000"/>
              </a:lnSpc>
              <a:buFont typeface="Wingdings" panose="05000000000000000000" pitchFamily="2" charset="2"/>
              <a:buChar char="ü"/>
            </a:pPr>
            <a:endParaRPr lang="ka-GE" sz="1600">
              <a:solidFill>
                <a:srgbClr val="000000"/>
              </a:solidFill>
            </a:endParaRPr>
          </a:p>
          <a:p>
            <a:pPr marL="285750" indent="-285750">
              <a:lnSpc>
                <a:spcPct val="150000"/>
              </a:lnSpc>
              <a:buFont typeface="Wingdings" panose="05000000000000000000" pitchFamily="2" charset="2"/>
              <a:buChar char="ü"/>
            </a:pPr>
            <a:endParaRPr lang="en-US" sz="1600"/>
          </a:p>
        </p:txBody>
      </p:sp>
    </p:spTree>
    <p:extLst>
      <p:ext uri="{BB962C8B-B14F-4D97-AF65-F5344CB8AC3E}">
        <p14:creationId xmlns:p14="http://schemas.microsoft.com/office/powerpoint/2010/main" val="275889036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BTU\Lection 5\resources\What-is-a-hardware-wallet-1_1.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33600" y="1143001"/>
            <a:ext cx="7562850" cy="28738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1" y="762000"/>
            <a:ext cx="3178627" cy="338554"/>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b="1">
                <a:solidFill>
                  <a:srgbClr val="000000"/>
                </a:solidFill>
              </a:rPr>
              <a:t>ცხელი / ცივი ტიპის საფულე:</a:t>
            </a:r>
            <a:endParaRPr lang="en-US" sz="1600" b="1"/>
          </a:p>
        </p:txBody>
      </p:sp>
      <p:sp>
        <p:nvSpPr>
          <p:cNvPr id="6" name="Rectangle 5"/>
          <p:cNvSpPr/>
          <p:nvPr/>
        </p:nvSpPr>
        <p:spPr>
          <a:xfrm>
            <a:off x="2383974" y="3886200"/>
            <a:ext cx="3178627" cy="181588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itchFamily="34" charset="0"/>
              <a:buChar char="•"/>
            </a:pPr>
            <a:r>
              <a:rPr lang="ka-GE" sz="1600">
                <a:solidFill>
                  <a:srgbClr val="000000"/>
                </a:solidFill>
              </a:rPr>
              <a:t>ძირითადი აქცენტი:  </a:t>
            </a:r>
            <a:r>
              <a:rPr lang="ka-GE" sz="1600" i="1">
                <a:solidFill>
                  <a:srgbClr val="000000"/>
                </a:solidFill>
              </a:rPr>
              <a:t>ხელმისაწვდომობა</a:t>
            </a:r>
          </a:p>
          <a:p>
            <a:pPr marL="285750" indent="-285750">
              <a:buFont typeface="Arial" pitchFamily="34" charset="0"/>
              <a:buChar char="•"/>
            </a:pPr>
            <a:endParaRPr lang="ka-GE" sz="1600">
              <a:solidFill>
                <a:srgbClr val="000000"/>
              </a:solidFill>
            </a:endParaRPr>
          </a:p>
          <a:p>
            <a:pPr marL="285750" indent="-285750">
              <a:buFont typeface="Arial" pitchFamily="34" charset="0"/>
              <a:buChar char="•"/>
            </a:pPr>
            <a:r>
              <a:rPr lang="ka-GE" sz="1600">
                <a:solidFill>
                  <a:srgbClr val="000000"/>
                </a:solidFill>
              </a:rPr>
              <a:t>დაკავშირებულია ქსელთან</a:t>
            </a:r>
          </a:p>
          <a:p>
            <a:pPr marL="285750" indent="-285750">
              <a:buFont typeface="Arial" pitchFamily="34" charset="0"/>
              <a:buChar char="•"/>
            </a:pPr>
            <a:endParaRPr lang="ka-GE" sz="1600">
              <a:solidFill>
                <a:srgbClr val="000000"/>
              </a:solidFill>
            </a:endParaRPr>
          </a:p>
          <a:p>
            <a:pPr marL="285750" indent="-285750">
              <a:buFont typeface="Arial" pitchFamily="34" charset="0"/>
              <a:buChar char="•"/>
            </a:pPr>
            <a:r>
              <a:rPr lang="ka-GE" sz="1600">
                <a:solidFill>
                  <a:srgbClr val="000000"/>
                </a:solidFill>
              </a:rPr>
              <a:t>გატეხვის მეტი ალბათობა</a:t>
            </a:r>
            <a:endParaRPr lang="en-US" sz="1600"/>
          </a:p>
        </p:txBody>
      </p:sp>
      <p:sp>
        <p:nvSpPr>
          <p:cNvPr id="7" name="Rectangle 6"/>
          <p:cNvSpPr/>
          <p:nvPr/>
        </p:nvSpPr>
        <p:spPr>
          <a:xfrm>
            <a:off x="6477000" y="3847606"/>
            <a:ext cx="3733800" cy="181588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itchFamily="34" charset="0"/>
              <a:buChar char="•"/>
            </a:pPr>
            <a:r>
              <a:rPr lang="ka-GE" sz="1600">
                <a:solidFill>
                  <a:srgbClr val="000000"/>
                </a:solidFill>
              </a:rPr>
              <a:t>ძირითადი აქცენტი:  </a:t>
            </a:r>
            <a:r>
              <a:rPr lang="ka-GE" sz="1600" i="1">
                <a:solidFill>
                  <a:srgbClr val="000000"/>
                </a:solidFill>
              </a:rPr>
              <a:t>უსაფრთხოება</a:t>
            </a:r>
          </a:p>
          <a:p>
            <a:pPr marL="285750" indent="-285750">
              <a:buFont typeface="Arial" pitchFamily="34" charset="0"/>
              <a:buChar char="•"/>
            </a:pPr>
            <a:endParaRPr lang="ka-GE" sz="1600">
              <a:solidFill>
                <a:srgbClr val="000000"/>
              </a:solidFill>
            </a:endParaRPr>
          </a:p>
          <a:p>
            <a:pPr marL="285750" indent="-285750">
              <a:buFont typeface="Arial" pitchFamily="34" charset="0"/>
              <a:buChar char="•"/>
            </a:pPr>
            <a:r>
              <a:rPr lang="ka-GE" sz="1600">
                <a:solidFill>
                  <a:srgbClr val="000000"/>
                </a:solidFill>
              </a:rPr>
              <a:t>არ არის დაკავშირებული ქსელთან</a:t>
            </a:r>
          </a:p>
          <a:p>
            <a:pPr marL="285750" indent="-285750">
              <a:buFont typeface="Arial" pitchFamily="34" charset="0"/>
              <a:buChar char="•"/>
            </a:pPr>
            <a:endParaRPr lang="ka-GE" sz="1600">
              <a:solidFill>
                <a:srgbClr val="000000"/>
              </a:solidFill>
            </a:endParaRPr>
          </a:p>
          <a:p>
            <a:pPr marL="285750" indent="-285750">
              <a:buFont typeface="Arial" pitchFamily="34" charset="0"/>
              <a:buChar char="•"/>
            </a:pPr>
            <a:r>
              <a:rPr lang="ka-GE" sz="1600">
                <a:solidFill>
                  <a:srgbClr val="000000"/>
                </a:solidFill>
              </a:rPr>
              <a:t>გატეხვის ნაკლები ალბათობა</a:t>
            </a:r>
            <a:endParaRPr lang="en-US" sz="1600"/>
          </a:p>
        </p:txBody>
      </p:sp>
    </p:spTree>
    <p:extLst>
      <p:ext uri="{BB962C8B-B14F-4D97-AF65-F5344CB8AC3E}">
        <p14:creationId xmlns:p14="http://schemas.microsoft.com/office/powerpoint/2010/main" val="133326568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3600" y="609600"/>
            <a:ext cx="4191000" cy="1815882"/>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a:solidFill>
                  <a:srgbClr val="000000"/>
                </a:solidFill>
              </a:rPr>
              <a:t>ცხელი საფულე</a:t>
            </a:r>
            <a:r>
              <a:rPr lang="en-US" sz="1600">
                <a:solidFill>
                  <a:srgbClr val="000000"/>
                </a:solidFill>
              </a:rPr>
              <a:t>:</a:t>
            </a:r>
          </a:p>
          <a:p>
            <a:endParaRPr lang="ka-GE" sz="1600">
              <a:solidFill>
                <a:srgbClr val="000000"/>
              </a:solidFill>
            </a:endParaRPr>
          </a:p>
          <a:p>
            <a:r>
              <a:rPr lang="ka-GE" sz="1600">
                <a:solidFill>
                  <a:srgbClr val="000000"/>
                </a:solidFill>
              </a:rPr>
              <a:t>ვებ-ბრაუზერის (</a:t>
            </a:r>
            <a:r>
              <a:rPr lang="en-US" sz="1600" b="1">
                <a:solidFill>
                  <a:srgbClr val="000000"/>
                </a:solidFill>
              </a:rPr>
              <a:t>Web Wallet</a:t>
            </a:r>
            <a:r>
              <a:rPr lang="en-US" sz="1600">
                <a:solidFill>
                  <a:srgbClr val="000000"/>
                </a:solidFill>
              </a:rPr>
              <a:t>)</a:t>
            </a:r>
            <a:endParaRPr lang="ka-GE" sz="1600">
              <a:solidFill>
                <a:srgbClr val="000000"/>
              </a:solidFill>
            </a:endParaRPr>
          </a:p>
          <a:p>
            <a:endParaRPr lang="ka-GE" sz="1600">
              <a:solidFill>
                <a:srgbClr val="000000"/>
              </a:solidFill>
            </a:endParaRPr>
          </a:p>
          <a:p>
            <a:r>
              <a:rPr lang="ka-GE" sz="1600">
                <a:solidFill>
                  <a:srgbClr val="000000"/>
                </a:solidFill>
              </a:rPr>
              <a:t>მობილურის</a:t>
            </a:r>
            <a:r>
              <a:rPr lang="en-US" sz="1600">
                <a:solidFill>
                  <a:srgbClr val="000000"/>
                </a:solidFill>
              </a:rPr>
              <a:t> (</a:t>
            </a:r>
            <a:r>
              <a:rPr lang="en-US" sz="1600" b="1">
                <a:solidFill>
                  <a:srgbClr val="000000"/>
                </a:solidFill>
              </a:rPr>
              <a:t>Mobile Wallet</a:t>
            </a:r>
            <a:r>
              <a:rPr lang="en-US" sz="1600">
                <a:solidFill>
                  <a:srgbClr val="000000"/>
                </a:solidFill>
              </a:rPr>
              <a:t>)</a:t>
            </a:r>
            <a:endParaRPr lang="ka-GE" sz="1600">
              <a:solidFill>
                <a:srgbClr val="000000"/>
              </a:solidFill>
            </a:endParaRPr>
          </a:p>
          <a:p>
            <a:endParaRPr lang="ka-GE" sz="1600">
              <a:solidFill>
                <a:srgbClr val="000000"/>
              </a:solidFill>
            </a:endParaRPr>
          </a:p>
          <a:p>
            <a:r>
              <a:rPr lang="ka-GE" sz="1600">
                <a:solidFill>
                  <a:srgbClr val="000000"/>
                </a:solidFill>
              </a:rPr>
              <a:t>დესკტოპის</a:t>
            </a:r>
            <a:r>
              <a:rPr lang="en-US" sz="1600">
                <a:solidFill>
                  <a:srgbClr val="000000"/>
                </a:solidFill>
              </a:rPr>
              <a:t>  (</a:t>
            </a:r>
            <a:r>
              <a:rPr lang="en-US" sz="1600" b="1">
                <a:solidFill>
                  <a:srgbClr val="000000"/>
                </a:solidFill>
              </a:rPr>
              <a:t>Desktop Wallet</a:t>
            </a:r>
            <a:r>
              <a:rPr lang="en-US" sz="1600">
                <a:solidFill>
                  <a:srgbClr val="000000"/>
                </a:solidFill>
              </a:rPr>
              <a:t>)</a:t>
            </a:r>
            <a:endParaRPr lang="en-US" sz="1600"/>
          </a:p>
        </p:txBody>
      </p:sp>
      <p:pic>
        <p:nvPicPr>
          <p:cNvPr id="3075" name="Picture 3" descr="E:\BTU\Lection 5\resources\04iFWGKegnqNWjhP2aMGdCk-4..1569469950.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410200" y="228600"/>
            <a:ext cx="4950752" cy="34528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BTU\Lection 5\resources\exodus.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81201" y="3276600"/>
            <a:ext cx="5624177" cy="332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57797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3600" y="609600"/>
            <a:ext cx="3429000" cy="1569660"/>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a:solidFill>
                  <a:srgbClr val="000000"/>
                </a:solidFill>
              </a:rPr>
              <a:t>ცივი საფულე</a:t>
            </a:r>
            <a:r>
              <a:rPr lang="en-US" sz="1600">
                <a:solidFill>
                  <a:srgbClr val="000000"/>
                </a:solidFill>
              </a:rPr>
              <a:t>:</a:t>
            </a:r>
          </a:p>
          <a:p>
            <a:endParaRPr lang="ka-GE" sz="1600">
              <a:solidFill>
                <a:srgbClr val="000000"/>
              </a:solidFill>
            </a:endParaRPr>
          </a:p>
          <a:p>
            <a:r>
              <a:rPr lang="ka-GE" sz="1600">
                <a:solidFill>
                  <a:srgbClr val="000000"/>
                </a:solidFill>
              </a:rPr>
              <a:t>აპარატურული (</a:t>
            </a:r>
            <a:r>
              <a:rPr lang="en-US" sz="1600" b="1">
                <a:solidFill>
                  <a:srgbClr val="000000"/>
                </a:solidFill>
              </a:rPr>
              <a:t>Hardware Wallet</a:t>
            </a:r>
            <a:r>
              <a:rPr lang="en-US" sz="1600">
                <a:solidFill>
                  <a:srgbClr val="000000"/>
                </a:solidFill>
              </a:rPr>
              <a:t>)</a:t>
            </a:r>
            <a:endParaRPr lang="ka-GE" sz="1600">
              <a:solidFill>
                <a:srgbClr val="000000"/>
              </a:solidFill>
            </a:endParaRPr>
          </a:p>
          <a:p>
            <a:endParaRPr lang="ka-GE" sz="1600">
              <a:solidFill>
                <a:srgbClr val="000000"/>
              </a:solidFill>
            </a:endParaRPr>
          </a:p>
          <a:p>
            <a:r>
              <a:rPr lang="ka-GE" sz="1600">
                <a:solidFill>
                  <a:srgbClr val="000000"/>
                </a:solidFill>
              </a:rPr>
              <a:t>ქაღალდის </a:t>
            </a:r>
            <a:r>
              <a:rPr lang="en-US" sz="1600">
                <a:solidFill>
                  <a:srgbClr val="000000"/>
                </a:solidFill>
              </a:rPr>
              <a:t>(</a:t>
            </a:r>
            <a:r>
              <a:rPr lang="en-US" sz="1600" b="1">
                <a:solidFill>
                  <a:srgbClr val="000000"/>
                </a:solidFill>
              </a:rPr>
              <a:t>Paper Wallet</a:t>
            </a:r>
            <a:r>
              <a:rPr lang="en-US" sz="1600">
                <a:solidFill>
                  <a:srgbClr val="000000"/>
                </a:solidFill>
              </a:rPr>
              <a:t>)</a:t>
            </a:r>
            <a:endParaRPr lang="ka-GE" sz="1600">
              <a:solidFill>
                <a:srgbClr val="000000"/>
              </a:solidFill>
            </a:endParaRPr>
          </a:p>
          <a:p>
            <a:endParaRPr lang="ka-GE" sz="1600">
              <a:solidFill>
                <a:srgbClr val="000000"/>
              </a:solidFill>
            </a:endParaRPr>
          </a:p>
        </p:txBody>
      </p:sp>
      <p:pic>
        <p:nvPicPr>
          <p:cNvPr id="4098" name="Picture 2" descr="E:\BTU\Lection 5\resources\overview.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67400" y="381001"/>
            <a:ext cx="4114800" cy="331327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BTU\Lection 5\resources\homepage-live-buy-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85976" y="2209800"/>
            <a:ext cx="3476625" cy="4461018"/>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BTU\Lection 5\resources\Billfold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48401" y="3400426"/>
            <a:ext cx="3886873" cy="385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530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BTU\Lection 5\resources\could-someone-guess-your-mnemonic-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71801" y="1986916"/>
            <a:ext cx="6467475" cy="38804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38375" y="767716"/>
            <a:ext cx="7696200" cy="830997"/>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itchFamily="34" charset="0"/>
              <a:buChar char="•"/>
            </a:pPr>
            <a:r>
              <a:rPr lang="ka-GE" sz="1600"/>
              <a:t>თითოეული საფულე შეიძლება შეიცავდეს 12/24 სიტყვიან მონაცემების აღდგენის ფრაზას, ცალკე პინ-კოდს და ასევე ქონდეს ორდონიანი (</a:t>
            </a:r>
            <a:r>
              <a:rPr lang="ka-GE" sz="1600">
                <a:cs typeface="Calibri" panose="020F0502020204030204" pitchFamily="34" charset="0"/>
              </a:rPr>
              <a:t>2</a:t>
            </a:r>
            <a:r>
              <a:rPr lang="en-US" sz="1600">
                <a:latin typeface="Calibri" panose="020F0502020204030204" pitchFamily="34" charset="0"/>
                <a:cs typeface="Calibri" panose="020F0502020204030204" pitchFamily="34" charset="0"/>
              </a:rPr>
              <a:t>FA</a:t>
            </a:r>
            <a:r>
              <a:rPr lang="en-US" sz="1600"/>
              <a:t>) </a:t>
            </a:r>
            <a:r>
              <a:rPr lang="ka-GE" sz="1600"/>
              <a:t>აუთენტიფიკაციის შესაძლებლობა.</a:t>
            </a:r>
            <a:endParaRPr lang="en-US" sz="1600"/>
          </a:p>
        </p:txBody>
      </p:sp>
    </p:spTree>
    <p:extLst>
      <p:ext uri="{BB962C8B-B14F-4D97-AF65-F5344CB8AC3E}">
        <p14:creationId xmlns:p14="http://schemas.microsoft.com/office/powerpoint/2010/main" val="144820083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BTU\Lection 5\resources\home_trustwallet_app.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337" y="1752600"/>
            <a:ext cx="5029201" cy="5029201"/>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E:\BTU\Lection 5\resources\collectibles_preview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14737" y="1752599"/>
            <a:ext cx="50292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E:\BTU\Lection 5\resources\staking_coin.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83091" y="1752600"/>
            <a:ext cx="5023617" cy="50291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92520" y="786826"/>
            <a:ext cx="7665881" cy="584775"/>
          </a:xfrm>
          <a:prstGeom prst="rect">
            <a:avLst/>
          </a:prstGeom>
        </p:spPr>
        <p:txBody>
          <a:bodyPr wrap="non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ka-GE" sz="1600"/>
              <a:t>საფულე შეიძლება ინახავდეს ანგარიშებს, სხვადასხვა ციფრულ აქტივებს და </a:t>
            </a:r>
          </a:p>
          <a:p>
            <a:r>
              <a:rPr lang="ka-GE" sz="1600"/>
              <a:t>ასევე, ქონდეს ჩაშენებული ბრაუზერი</a:t>
            </a:r>
            <a:endParaRPr lang="en-US" sz="1600"/>
          </a:p>
        </p:txBody>
      </p:sp>
    </p:spTree>
    <p:extLst>
      <p:ext uri="{BB962C8B-B14F-4D97-AF65-F5344CB8AC3E}">
        <p14:creationId xmlns:p14="http://schemas.microsoft.com/office/powerpoint/2010/main" val="22547088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59598" y="569696"/>
            <a:ext cx="6816290" cy="46487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ka-GE">
                <a:latin typeface="Calibri" panose="020F0502020204030204" pitchFamily="34" charset="0"/>
                <a:ea typeface="Calibri" panose="020F0502020204030204" pitchFamily="34" charset="0"/>
                <a:cs typeface="Calibri" panose="020F0502020204030204" pitchFamily="34" charset="0"/>
              </a:rPr>
              <a:t>ნოუდები </a:t>
            </a:r>
            <a:r>
              <a:rPr lang="en-US">
                <a:latin typeface="Calibri" panose="020F0502020204030204" pitchFamily="34" charset="0"/>
                <a:ea typeface="Calibri" panose="020F0502020204030204" pitchFamily="34" charset="0"/>
                <a:cs typeface="Calibri" panose="020F0502020204030204" pitchFamily="34" charset="0"/>
              </a:rPr>
              <a:t>(Nodes) </a:t>
            </a:r>
            <a:r>
              <a:rPr lang="ka-GE">
                <a:latin typeface="Calibri" panose="020F0502020204030204" pitchFamily="34" charset="0"/>
                <a:ea typeface="Calibri" panose="020F0502020204030204" pitchFamily="34" charset="0"/>
                <a:cs typeface="Calibri" panose="020F0502020204030204" pitchFamily="34" charset="0"/>
              </a:rPr>
              <a:t>- ბლოკჩეინის ქსელური ადმინისტრატორები</a:t>
            </a:r>
          </a:p>
        </p:txBody>
      </p:sp>
      <p:pic>
        <p:nvPicPr>
          <p:cNvPr id="2051" name="Picture 3" descr="E:\BTU\Lection 3\resources\IG-What-is-blockchain-technology-network-of-computers-ticks.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79049" y="1193631"/>
            <a:ext cx="7184448" cy="5416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3531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38375" y="533400"/>
            <a:ext cx="7696200" cy="338554"/>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a-GE" sz="1600" b="1"/>
              <a:t>ანგარიშები</a:t>
            </a:r>
            <a:endParaRPr lang="en-US" sz="1600" b="1"/>
          </a:p>
        </p:txBody>
      </p:sp>
      <p:sp>
        <p:nvSpPr>
          <p:cNvPr id="2" name="Rectangle 1"/>
          <p:cNvSpPr/>
          <p:nvPr/>
        </p:nvSpPr>
        <p:spPr>
          <a:xfrm>
            <a:off x="2133600" y="997804"/>
            <a:ext cx="8001000" cy="795731"/>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ka-GE" sz="1600"/>
              <a:t>* ანგარიში საშუალებას იძლევა, განცალკევდეს აქტივები ისე, რომ თითოეული ტიპის აქტივისთვის არ დადგეს ცალკე საფულის შექმნის საჭიროება. </a:t>
            </a:r>
            <a:endParaRPr lang="en-US" sz="1600"/>
          </a:p>
        </p:txBody>
      </p:sp>
      <p:pic>
        <p:nvPicPr>
          <p:cNvPr id="6147" name="Picture 3" descr="E:\BTU\Lection 5\resources\mceclip0.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2105562"/>
            <a:ext cx="7162800" cy="429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47758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3600" y="533401"/>
            <a:ext cx="8001000" cy="795731"/>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ka-GE" sz="1600"/>
              <a:t>* თითოეული საფულე შეიძლება შეიცავდეს როგორც ერთ მთავარ ანგარიშს, ასევე რამოდენიმე, ერთმანეთისგან დამოუკიდებელ ანგარიშებს</a:t>
            </a:r>
            <a:endParaRPr lang="en-US" sz="1600"/>
          </a:p>
        </p:txBody>
      </p:sp>
      <p:pic>
        <p:nvPicPr>
          <p:cNvPr id="8196" name="Picture 4" descr="E:\BTU\Lection 5\resources\Eb7anEVUYAEcFle.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4601" y="1400432"/>
            <a:ext cx="3318511" cy="5381369"/>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E:\BTU\Lection 5\resources\custom-rpc.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19800" y="1524001"/>
            <a:ext cx="3505200" cy="506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78548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05075" y="1143000"/>
            <a:ext cx="4724400" cy="338554"/>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a:solidFill>
                  <a:srgbClr val="000000"/>
                </a:solidFill>
              </a:rPr>
              <a:t>იმისათვის, რომ აქტივები იყოს მეტად დაცული:</a:t>
            </a:r>
          </a:p>
        </p:txBody>
      </p:sp>
      <p:sp>
        <p:nvSpPr>
          <p:cNvPr id="7" name="Rectangle 6"/>
          <p:cNvSpPr/>
          <p:nvPr/>
        </p:nvSpPr>
        <p:spPr>
          <a:xfrm>
            <a:off x="3048000" y="1905000"/>
            <a:ext cx="5486400" cy="3539430"/>
          </a:xfrm>
          <a:prstGeom prst="rect">
            <a:avLst/>
          </a:prstGeom>
        </p:spPr>
        <p:txBody>
          <a:bodyPr wrap="square">
            <a:spAutoFit/>
          </a:bodyPr>
          <a:ls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ka-GE" sz="1600">
                <a:solidFill>
                  <a:srgbClr val="000000"/>
                </a:solidFill>
              </a:rPr>
              <a:t>თუ არ გჭირდება, არ გამოიყენო ცხელი საფულე</a:t>
            </a:r>
          </a:p>
          <a:p>
            <a:pPr marL="285750" indent="-285750">
              <a:buFont typeface="Wingdings" panose="05000000000000000000" pitchFamily="2" charset="2"/>
              <a:buChar char="ü"/>
            </a:pPr>
            <a:endParaRPr lang="ka-GE" sz="1600">
              <a:solidFill>
                <a:srgbClr val="000000"/>
              </a:solidFill>
            </a:endParaRPr>
          </a:p>
          <a:p>
            <a:pPr marL="285750" indent="-285750">
              <a:buFont typeface="Wingdings" panose="05000000000000000000" pitchFamily="2" charset="2"/>
              <a:buChar char="ü"/>
            </a:pPr>
            <a:r>
              <a:rPr lang="ka-GE" sz="1600">
                <a:solidFill>
                  <a:srgbClr val="000000"/>
                </a:solidFill>
              </a:rPr>
              <a:t>აქტივებთან სამუშაოდ გამოიყენე დაცული ინტერნეტი (</a:t>
            </a:r>
            <a:r>
              <a:rPr lang="en-US" sz="1600">
                <a:solidFill>
                  <a:srgbClr val="000000"/>
                </a:solidFill>
              </a:rPr>
              <a:t>SSL, VPN, </a:t>
            </a:r>
            <a:r>
              <a:rPr lang="ka-GE" sz="1600">
                <a:solidFill>
                  <a:srgbClr val="000000"/>
                </a:solidFill>
              </a:rPr>
              <a:t>და ა.შ.)</a:t>
            </a:r>
          </a:p>
          <a:p>
            <a:pPr marL="285750" indent="-285750">
              <a:buFont typeface="Wingdings" panose="05000000000000000000" pitchFamily="2" charset="2"/>
              <a:buChar char="ü"/>
            </a:pPr>
            <a:endParaRPr lang="ka-GE" sz="1600">
              <a:solidFill>
                <a:srgbClr val="000000"/>
              </a:solidFill>
            </a:endParaRPr>
          </a:p>
          <a:p>
            <a:pPr marL="285750" indent="-285750">
              <a:buFont typeface="Wingdings" panose="05000000000000000000" pitchFamily="2" charset="2"/>
              <a:buChar char="ü"/>
            </a:pPr>
            <a:r>
              <a:rPr lang="ka-GE" sz="1600">
                <a:solidFill>
                  <a:srgbClr val="000000"/>
                </a:solidFill>
              </a:rPr>
              <a:t>იქონიე რამოდენიმე საფულე</a:t>
            </a:r>
            <a:endParaRPr lang="en-US" sz="1600">
              <a:solidFill>
                <a:srgbClr val="000000"/>
              </a:solidFill>
            </a:endParaRPr>
          </a:p>
          <a:p>
            <a:pPr marL="285750" indent="-285750">
              <a:buFont typeface="Wingdings" panose="05000000000000000000" pitchFamily="2" charset="2"/>
              <a:buChar char="ü"/>
            </a:pPr>
            <a:endParaRPr lang="en-US" sz="1600">
              <a:solidFill>
                <a:srgbClr val="000000"/>
              </a:solidFill>
            </a:endParaRPr>
          </a:p>
          <a:p>
            <a:pPr marL="285750" indent="-285750">
              <a:buFont typeface="Wingdings" panose="05000000000000000000" pitchFamily="2" charset="2"/>
              <a:buChar char="ü"/>
            </a:pPr>
            <a:r>
              <a:rPr lang="ka-GE" sz="1600">
                <a:solidFill>
                  <a:srgbClr val="000000"/>
                </a:solidFill>
              </a:rPr>
              <a:t>იქონიე რამოდენიმე ანგარიში</a:t>
            </a:r>
          </a:p>
          <a:p>
            <a:pPr marL="285750" indent="-285750">
              <a:buFont typeface="Wingdings" panose="05000000000000000000" pitchFamily="2" charset="2"/>
              <a:buChar char="ü"/>
            </a:pPr>
            <a:endParaRPr lang="ka-GE" sz="1600">
              <a:solidFill>
                <a:srgbClr val="000000"/>
              </a:solidFill>
            </a:endParaRPr>
          </a:p>
          <a:p>
            <a:pPr marL="285750" indent="-285750">
              <a:buFont typeface="Wingdings" panose="05000000000000000000" pitchFamily="2" charset="2"/>
              <a:buChar char="ü"/>
            </a:pPr>
            <a:r>
              <a:rPr lang="ka-GE" sz="1600">
                <a:solidFill>
                  <a:srgbClr val="000000"/>
                </a:solidFill>
              </a:rPr>
              <a:t>განაახლე მოწყობილობები ხშირად</a:t>
            </a:r>
          </a:p>
          <a:p>
            <a:pPr marL="285750" indent="-285750">
              <a:buFont typeface="Wingdings" panose="05000000000000000000" pitchFamily="2" charset="2"/>
              <a:buChar char="ü"/>
            </a:pPr>
            <a:endParaRPr lang="ka-GE" sz="1600">
              <a:solidFill>
                <a:srgbClr val="000000"/>
              </a:solidFill>
            </a:endParaRPr>
          </a:p>
          <a:p>
            <a:pPr marL="285750" indent="-285750">
              <a:buFont typeface="Wingdings" panose="05000000000000000000" pitchFamily="2" charset="2"/>
              <a:buChar char="ü"/>
            </a:pPr>
            <a:r>
              <a:rPr lang="ka-GE" sz="1600">
                <a:solidFill>
                  <a:srgbClr val="000000"/>
                </a:solidFill>
              </a:rPr>
              <a:t>ხშირად დაცვალე პაროლები</a:t>
            </a:r>
          </a:p>
          <a:p>
            <a:pPr marL="285750" indent="-285750">
              <a:buFont typeface="Wingdings" panose="05000000000000000000" pitchFamily="2" charset="2"/>
              <a:buChar char="ü"/>
            </a:pPr>
            <a:endParaRPr lang="ka-GE" sz="1600">
              <a:solidFill>
                <a:srgbClr val="000000"/>
              </a:solidFill>
            </a:endParaRPr>
          </a:p>
          <a:p>
            <a:pPr marL="285750" indent="-285750">
              <a:buFont typeface="Wingdings" panose="05000000000000000000" pitchFamily="2" charset="2"/>
              <a:buChar char="ü"/>
            </a:pPr>
            <a:r>
              <a:rPr lang="ka-GE" sz="1600">
                <a:solidFill>
                  <a:srgbClr val="000000"/>
                </a:solidFill>
              </a:rPr>
              <a:t>არ გასცე ინფორმაცია საფულის მონაცემების შესახებ</a:t>
            </a:r>
          </a:p>
        </p:txBody>
      </p:sp>
    </p:spTree>
    <p:extLst>
      <p:ext uri="{BB962C8B-B14F-4D97-AF65-F5344CB8AC3E}">
        <p14:creationId xmlns:p14="http://schemas.microsoft.com/office/powerpoint/2010/main" val="38077214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writing on it&#10;&#10;Description automatically generated">
            <a:extLst>
              <a:ext uri="{FF2B5EF4-FFF2-40B4-BE49-F238E27FC236}">
                <a16:creationId xmlns:a16="http://schemas.microsoft.com/office/drawing/2014/main" id="{CE5FF9F9-BC91-D3FB-32B5-3B069E5B48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18685923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with a computer screen&#10;&#10;Description automatically generated with medium confidence">
            <a:extLst>
              <a:ext uri="{FF2B5EF4-FFF2-40B4-BE49-F238E27FC236}">
                <a16:creationId xmlns:a16="http://schemas.microsoft.com/office/drawing/2014/main" id="{75D0BBFF-314C-AC72-2657-35AC5767DE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365196552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6CB9EAFA-2E7D-7BBA-CD0E-49CE2C8966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83767775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1814403-A9D0-4702-5D14-2034491903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218583413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hat&#10;&#10;Description automatically generated">
            <a:extLst>
              <a:ext uri="{FF2B5EF4-FFF2-40B4-BE49-F238E27FC236}">
                <a16:creationId xmlns:a16="http://schemas.microsoft.com/office/drawing/2014/main" id="{DB029A4D-3897-5137-FE50-2739F0716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081" y="0"/>
            <a:ext cx="7417837" cy="6858000"/>
          </a:xfrm>
          <a:prstGeom prst="rect">
            <a:avLst/>
          </a:prstGeom>
        </p:spPr>
      </p:pic>
    </p:spTree>
    <p:extLst>
      <p:ext uri="{BB962C8B-B14F-4D97-AF65-F5344CB8AC3E}">
        <p14:creationId xmlns:p14="http://schemas.microsoft.com/office/powerpoint/2010/main" val="344293578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4F25698-EC23-41A5-1A7E-07E978650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684" y="0"/>
            <a:ext cx="7038554" cy="6597352"/>
          </a:xfrm>
          <a:prstGeom prst="rect">
            <a:avLst/>
          </a:prstGeom>
        </p:spPr>
      </p:pic>
    </p:spTree>
    <p:extLst>
      <p:ext uri="{BB962C8B-B14F-4D97-AF65-F5344CB8AC3E}">
        <p14:creationId xmlns:p14="http://schemas.microsoft.com/office/powerpoint/2010/main" val="9356795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ECCC4256-3A31-8794-5E1D-885BE0B84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629" y="0"/>
            <a:ext cx="6810121" cy="6669360"/>
          </a:xfrm>
          <a:prstGeom prst="rect">
            <a:avLst/>
          </a:prstGeom>
        </p:spPr>
      </p:pic>
    </p:spTree>
    <p:extLst>
      <p:ext uri="{BB962C8B-B14F-4D97-AF65-F5344CB8AC3E}">
        <p14:creationId xmlns:p14="http://schemas.microsoft.com/office/powerpoint/2010/main" val="137390930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4916" y="476466"/>
            <a:ext cx="7508032" cy="13388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Aft>
                <a:spcPct val="0"/>
              </a:spcAft>
            </a:pPr>
            <a:r>
              <a:rPr lang="ka-GE" b="1">
                <a:ea typeface="Times New Roman" panose="02020603050405020304" pitchFamily="18" charset="0"/>
                <a:cs typeface="Times New Roman" panose="02020603050405020304" pitchFamily="18" charset="0"/>
              </a:rPr>
              <a:t>ბლოკი</a:t>
            </a:r>
            <a:r>
              <a:rPr lang="ka-GE">
                <a:ea typeface="Times New Roman" panose="02020603050405020304" pitchFamily="18" charset="0"/>
                <a:cs typeface="Times New Roman" panose="02020603050405020304" pitchFamily="18" charset="0"/>
              </a:rPr>
              <a:t> - ობიექტი, რომლის ძირითადი თვისებები არის მონაცემები ტრანზაქციების შესახებ, დროითი შტამპი, ბლოკის ჰეში</a:t>
            </a:r>
            <a:r>
              <a:rPr lang="en-US">
                <a:ea typeface="Times New Roman" panose="02020603050405020304" pitchFamily="18" charset="0"/>
                <a:cs typeface="Times New Roman" panose="02020603050405020304" pitchFamily="18" charset="0"/>
              </a:rPr>
              <a:t> </a:t>
            </a:r>
            <a:r>
              <a:rPr lang="ka-GE">
                <a:ea typeface="Times New Roman" panose="02020603050405020304" pitchFamily="18" charset="0"/>
                <a:cs typeface="Times New Roman" panose="02020603050405020304" pitchFamily="18" charset="0"/>
              </a:rPr>
              <a:t>(რომლის გამოთვლაც ხდება) და წინა ბლოკის ჰეში.</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6" name="Picture 4" descr="E:\BTU\Lection 3\resources\IG-What-is-blockchain-technology-Blocks-with-des.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1072" y="2014186"/>
            <a:ext cx="5310409" cy="272113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E:\BTU\Lection 3\resources\IG-What-is-blockchain-technology-bitcoin-hash.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69357" y="5345009"/>
            <a:ext cx="8439150"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47691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Description automatically generated">
            <a:extLst>
              <a:ext uri="{FF2B5EF4-FFF2-40B4-BE49-F238E27FC236}">
                <a16:creationId xmlns:a16="http://schemas.microsoft.com/office/drawing/2014/main" id="{EC85DAB3-B2EB-B4C9-8810-DD94A9FFC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015" y="0"/>
            <a:ext cx="6309969" cy="6858000"/>
          </a:xfrm>
          <a:prstGeom prst="rect">
            <a:avLst/>
          </a:prstGeom>
        </p:spPr>
      </p:pic>
    </p:spTree>
    <p:extLst>
      <p:ext uri="{BB962C8B-B14F-4D97-AF65-F5344CB8AC3E}">
        <p14:creationId xmlns:p14="http://schemas.microsoft.com/office/powerpoint/2010/main" val="379522905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08810" y="5897432"/>
            <a:ext cx="4421403"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600">
                <a:ea typeface="Calibri" panose="020F0502020204030204" pitchFamily="34" charset="0"/>
                <a:cs typeface="Times New Roman" panose="02020603050405020304" pitchFamily="18" charset="0"/>
              </a:rPr>
              <a:t>კონსენსუსის შედეგად ამოვარდა </a:t>
            </a:r>
            <a:r>
              <a:rPr lang="en-US" sz="1600">
                <a:latin typeface="Sylfaen" panose="010A0502050306030303" pitchFamily="18" charset="0"/>
                <a:ea typeface="Calibri" panose="020F0502020204030204" pitchFamily="34" charset="0"/>
                <a:cs typeface="Times New Roman" panose="02020603050405020304" pitchFamily="18" charset="0"/>
              </a:rPr>
              <a:t>XYZ </a:t>
            </a:r>
            <a:r>
              <a:rPr lang="ka-GE" sz="1600">
                <a:ea typeface="Calibri" panose="020F0502020204030204" pitchFamily="34" charset="0"/>
                <a:cs typeface="Times New Roman" panose="02020603050405020304" pitchFamily="18" charset="0"/>
              </a:rPr>
              <a:t>ბლოკი</a:t>
            </a:r>
            <a:endParaRPr lang="en-US" sz="1600"/>
          </a:p>
        </p:txBody>
      </p:sp>
      <p:sp>
        <p:nvSpPr>
          <p:cNvPr id="7" name="Rectangle 6"/>
          <p:cNvSpPr/>
          <p:nvPr/>
        </p:nvSpPr>
        <p:spPr>
          <a:xfrm>
            <a:off x="721567" y="780375"/>
            <a:ext cx="9822024" cy="280179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50000"/>
              </a:lnSpc>
              <a:spcAft>
                <a:spcPct val="0"/>
              </a:spcAft>
              <a:buFont typeface="Arial" pitchFamily="34" charset="0"/>
              <a:buChar char="•"/>
            </a:pPr>
            <a:r>
              <a:rPr lang="ka-GE" sz="1700" i="1">
                <a:ea typeface="Times New Roman" panose="02020603050405020304" pitchFamily="18" charset="0"/>
                <a:cs typeface="Times New Roman" panose="02020603050405020304" pitchFamily="18" charset="0"/>
              </a:rPr>
              <a:t>ნებისმიერი ცვლილება ბლოკებში ახდენს მომდევნო ბლოკების ვალიდურობის ანულირებას. რაც ნიშნავს იმას, რომ შენ ვერ შეცვლი ტრანზაქციების ისტორიულ ჩანაწერებს. სისტემა თვითონ აღადგენს მას ქსელის სხვა მონაწილეების სისტემების საშუალებით და არასასურველი ცვლილებები ავტომატურად ანულირდება.</a:t>
            </a:r>
            <a:endParaRPr lang="en-US" sz="1700" i="1">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ct val="0"/>
              </a:spcAft>
              <a:buFont typeface="Arial" pitchFamily="34" charset="0"/>
              <a:buChar char="•"/>
            </a:pPr>
            <a:r>
              <a:rPr lang="ka-GE" sz="1700" i="1">
                <a:ea typeface="Times New Roman" panose="02020603050405020304" pitchFamily="18" charset="0"/>
                <a:cs typeface="Times New Roman" panose="02020603050405020304" pitchFamily="18" charset="0"/>
              </a:rPr>
              <a:t>ბლოკჩეინში წესები მათემატიკურად არის გამყარებული - არ არის საჭირო რაიმე ცენტრალური მმართველი ორგანოს ჩარევა იმის გასარკვევად, რომ მიხვდე, რომ შენი ტრანზაქცია მცდარია, თუ არა დროის ნებისმიერ მონაკვეთში.</a:t>
            </a:r>
            <a:endParaRPr lang="en-US" sz="1700" i="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5169414" y="327918"/>
            <a:ext cx="1378904"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a-GE">
                <a:latin typeface="Calibri" panose="020F0502020204030204" pitchFamily="34" charset="0"/>
                <a:cs typeface="Calibri" panose="020F0502020204030204" pitchFamily="34" charset="0"/>
              </a:rPr>
              <a:t>კონსენსუსი</a:t>
            </a:r>
            <a:endParaRPr lang="en-US">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693" y="3775950"/>
            <a:ext cx="5504233" cy="2109042"/>
          </a:xfrm>
          <a:prstGeom prst="rect">
            <a:avLst/>
          </a:prstGeom>
        </p:spPr>
      </p:pic>
    </p:spTree>
    <p:extLst>
      <p:ext uri="{BB962C8B-B14F-4D97-AF65-F5344CB8AC3E}">
        <p14:creationId xmlns:p14="http://schemas.microsoft.com/office/powerpoint/2010/main" val="72744832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18805" y="6072450"/>
            <a:ext cx="7956468"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sz="1400" b="1">
                <a:ea typeface="Times New Roman" panose="02020603050405020304" pitchFamily="18" charset="0"/>
                <a:cs typeface="Times New Roman" panose="02020603050405020304" pitchFamily="18" charset="0"/>
              </a:rPr>
              <a:t>* გენეზისის ბლოკი </a:t>
            </a:r>
            <a:r>
              <a:rPr lang="ka-GE" sz="1400">
                <a:ea typeface="Times New Roman" panose="02020603050405020304" pitchFamily="18" charset="0"/>
                <a:cs typeface="Times New Roman" panose="02020603050405020304" pitchFamily="18" charset="0"/>
              </a:rPr>
              <a:t>- პირველი, განსაკუთრებული ბლოკი, წინა ბლოკის ჰეშის გარეშე</a:t>
            </a:r>
            <a:endParaRPr lang="en-US" sz="1400"/>
          </a:p>
        </p:txBody>
      </p:sp>
      <p:pic>
        <p:nvPicPr>
          <p:cNvPr id="6" name="Picture 5" descr="http://dummyprogramming.com/wp-content/uploads/2018/08/Valid-Blockchain.png"/>
          <p:cNvPicPr/>
          <p:nvPr/>
        </p:nvPicPr>
        <p:blipFill>
          <a:blip r:embed="rId2">
            <a:extLst>
              <a:ext uri="{28A0092B-C50C-407E-A947-70E740481C1C}">
                <a14:useLocalDpi xmlns:a14="http://schemas.microsoft.com/office/drawing/2010/main" val="0"/>
              </a:ext>
            </a:extLst>
          </a:blip>
          <a:stretch>
            <a:fillRect/>
          </a:stretch>
        </p:blipFill>
        <p:spPr bwMode="auto">
          <a:xfrm>
            <a:off x="2998778" y="1328578"/>
            <a:ext cx="5614670" cy="1851025"/>
          </a:xfrm>
          <a:prstGeom prst="rect">
            <a:avLst/>
          </a:prstGeom>
          <a:noFill/>
          <a:ln>
            <a:noFill/>
          </a:ln>
        </p:spPr>
      </p:pic>
      <p:pic>
        <p:nvPicPr>
          <p:cNvPr id="7" name="Picture 6" descr="http://dummyprogramming.com/wp-content/uploads/2018/08/Invalid-Blockchain.png"/>
          <p:cNvPicPr/>
          <p:nvPr/>
        </p:nvPicPr>
        <p:blipFill>
          <a:blip r:embed="rId3">
            <a:extLst>
              <a:ext uri="{28A0092B-C50C-407E-A947-70E740481C1C}">
                <a14:useLocalDpi xmlns:a14="http://schemas.microsoft.com/office/drawing/2010/main" val="0"/>
              </a:ext>
            </a:extLst>
          </a:blip>
          <a:stretch>
            <a:fillRect/>
          </a:stretch>
        </p:blipFill>
        <p:spPr bwMode="auto">
          <a:xfrm>
            <a:off x="2989253" y="3557521"/>
            <a:ext cx="5624195" cy="1856740"/>
          </a:xfrm>
          <a:prstGeom prst="rect">
            <a:avLst/>
          </a:prstGeom>
          <a:noFill/>
          <a:ln>
            <a:noFill/>
          </a:ln>
        </p:spPr>
      </p:pic>
      <p:sp>
        <p:nvSpPr>
          <p:cNvPr id="5" name="Rectangle 4"/>
          <p:cNvSpPr/>
          <p:nvPr/>
        </p:nvSpPr>
        <p:spPr>
          <a:xfrm>
            <a:off x="3951047" y="541484"/>
            <a:ext cx="387638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a-GE">
                <a:latin typeface="Calibri" panose="020F0502020204030204" pitchFamily="34" charset="0"/>
                <a:cs typeface="Calibri" panose="020F0502020204030204" pitchFamily="34" charset="0"/>
              </a:rPr>
              <a:t>არავალიდური ბლოკის გამოვლენა</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501004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2"/>
  <p:tag name="AS_OS" val="Unix 6.2.0.1015"/>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1766</Words>
  <Application>Microsoft Office PowerPoint</Application>
  <PresentationFormat>Widescreen</PresentationFormat>
  <Paragraphs>361</Paragraphs>
  <Slides>70</Slides>
  <Notes>0</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70</vt:i4>
      </vt:variant>
    </vt:vector>
  </HeadingPairs>
  <TitlesOfParts>
    <vt:vector size="84" baseType="lpstr">
      <vt:lpstr>Arial</vt:lpstr>
      <vt:lpstr>Calibri</vt:lpstr>
      <vt:lpstr>Calibri Light</vt:lpstr>
      <vt:lpstr>Consolas</vt:lpstr>
      <vt:lpstr>Sylfaen</vt:lpstr>
      <vt:lpstr>Times New Roman</vt:lpstr>
      <vt:lpstr>Wingdings</vt:lpstr>
      <vt:lpstr>Office Theme</vt:lpstr>
      <vt:lpstr>Office Theme</vt:lpstr>
      <vt:lpstr>Office Theme</vt:lpstr>
      <vt:lpstr>Office Theme</vt:lpstr>
      <vt:lpstr>Office Theme</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Vano Kukutchanashvili</cp:lastModifiedBy>
  <cp:revision>5</cp:revision>
  <cp:lastPrinted>2023-11-12T07:51:27Z</cp:lastPrinted>
  <dcterms:created xsi:type="dcterms:W3CDTF">2023-11-12T07:51:27Z</dcterms:created>
  <dcterms:modified xsi:type="dcterms:W3CDTF">2024-04-23T16:48:31Z</dcterms:modified>
</cp:coreProperties>
</file>